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3.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4.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5.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6.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80" r:id="rId5"/>
    <p:sldMasterId id="2147483674" r:id="rId6"/>
    <p:sldMasterId id="2147483667" r:id="rId7"/>
    <p:sldMasterId id="2147483685" r:id="rId8"/>
    <p:sldMasterId id="2147483677" r:id="rId9"/>
    <p:sldMasterId id="2147483713" r:id="rId10"/>
  </p:sldMasterIdLst>
  <p:notesMasterIdLst>
    <p:notesMasterId r:id="rId66"/>
  </p:notesMasterIdLst>
  <p:sldIdLst>
    <p:sldId id="274" r:id="rId11"/>
    <p:sldId id="278" r:id="rId12"/>
    <p:sldId id="1092" r:id="rId13"/>
    <p:sldId id="1165" r:id="rId14"/>
    <p:sldId id="1091" r:id="rId15"/>
    <p:sldId id="1213" r:id="rId16"/>
    <p:sldId id="1180" r:id="rId17"/>
    <p:sldId id="304" r:id="rId18"/>
    <p:sldId id="330" r:id="rId19"/>
    <p:sldId id="1133" r:id="rId20"/>
    <p:sldId id="1183" r:id="rId21"/>
    <p:sldId id="1214" r:id="rId22"/>
    <p:sldId id="1215" r:id="rId23"/>
    <p:sldId id="1216" r:id="rId24"/>
    <p:sldId id="1217" r:id="rId25"/>
    <p:sldId id="1112" r:id="rId26"/>
    <p:sldId id="1219" r:id="rId27"/>
    <p:sldId id="1043" r:id="rId28"/>
    <p:sldId id="1121" r:id="rId29"/>
    <p:sldId id="1123" r:id="rId30"/>
    <p:sldId id="1122" r:id="rId31"/>
    <p:sldId id="1169" r:id="rId32"/>
    <p:sldId id="1212" r:id="rId33"/>
    <p:sldId id="1184" r:id="rId34"/>
    <p:sldId id="1167" r:id="rId35"/>
    <p:sldId id="1185" r:id="rId36"/>
    <p:sldId id="1194" r:id="rId37"/>
    <p:sldId id="1186" r:id="rId38"/>
    <p:sldId id="1187" r:id="rId39"/>
    <p:sldId id="1189" r:id="rId40"/>
    <p:sldId id="1188" r:id="rId41"/>
    <p:sldId id="1190" r:id="rId42"/>
    <p:sldId id="1191" r:id="rId43"/>
    <p:sldId id="1192" r:id="rId44"/>
    <p:sldId id="1196" r:id="rId45"/>
    <p:sldId id="1193" r:id="rId46"/>
    <p:sldId id="1195" r:id="rId47"/>
    <p:sldId id="1197" r:id="rId48"/>
    <p:sldId id="1198" r:id="rId49"/>
    <p:sldId id="1199" r:id="rId50"/>
    <p:sldId id="1200" r:id="rId51"/>
    <p:sldId id="1201" r:id="rId52"/>
    <p:sldId id="1202" r:id="rId53"/>
    <p:sldId id="1220" r:id="rId54"/>
    <p:sldId id="1209" r:id="rId55"/>
    <p:sldId id="1204" r:id="rId56"/>
    <p:sldId id="1203" r:id="rId57"/>
    <p:sldId id="1205" r:id="rId58"/>
    <p:sldId id="1207" r:id="rId59"/>
    <p:sldId id="1210" r:id="rId60"/>
    <p:sldId id="1211" r:id="rId61"/>
    <p:sldId id="1206" r:id="rId62"/>
    <p:sldId id="1208" r:id="rId63"/>
    <p:sldId id="1155" r:id="rId64"/>
    <p:sldId id="280" r:id="rId65"/>
  </p:sldIdLst>
  <p:sldSz cx="12192000" cy="6858000"/>
  <p:notesSz cx="6858000" cy="9144000"/>
  <p:defaultText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3C5C1"/>
    <a:srgbClr val="CF7B1F"/>
    <a:srgbClr val="955817"/>
    <a:srgbClr val="FBEFE2"/>
    <a:srgbClr val="F8E4CF"/>
    <a:srgbClr val="F0CAA0"/>
    <a:srgbClr val="E9AF70"/>
    <a:srgbClr val="E2F0F6"/>
    <a:srgbClr val="C6E2ED"/>
    <a:srgbClr val="AAD4E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0353F3B-E37D-45C4-9703-89AA72F52924}" v="6" dt="2022-12-19T13:43:15.505"/>
  </p1510:revLst>
</p1510:revInfo>
</file>

<file path=ppt/tableStyles.xml><?xml version="1.0" encoding="utf-8"?>
<a:tblStyleLst xmlns:a="http://schemas.openxmlformats.org/drawingml/2006/main" def="{5C22544A-7EE6-4342-B048-85BDC9FD1C3A}">
  <a:tblStyle styleId="{7DF18680-E054-41AD-8BC1-D1AEF772440D}" styleName="Stijl, gemiddeld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Stijl, licht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2D5ABB26-0587-4C30-8999-92F81FD0307C}" styleName="Geen stijl, gee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6" d="100"/>
          <a:sy n="106" d="100"/>
        </p:scale>
        <p:origin x="324" y="-132"/>
      </p:cViewPr>
      <p:guideLst/>
    </p:cSldViewPr>
  </p:slideViewPr>
  <p:notesTextViewPr>
    <p:cViewPr>
      <p:scale>
        <a:sx n="1" d="1"/>
        <a:sy n="1" d="1"/>
      </p:scale>
      <p:origin x="0" y="-312"/>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6.xml"/><Relationship Id="rId21" Type="http://schemas.openxmlformats.org/officeDocument/2006/relationships/slide" Target="slides/slide11.xml"/><Relationship Id="rId42" Type="http://schemas.openxmlformats.org/officeDocument/2006/relationships/slide" Target="slides/slide32.xml"/><Relationship Id="rId47" Type="http://schemas.openxmlformats.org/officeDocument/2006/relationships/slide" Target="slides/slide37.xml"/><Relationship Id="rId63" Type="http://schemas.openxmlformats.org/officeDocument/2006/relationships/slide" Target="slides/slide53.xml"/><Relationship Id="rId68" Type="http://schemas.openxmlformats.org/officeDocument/2006/relationships/viewProps" Target="viewProps.xml"/><Relationship Id="rId7" Type="http://schemas.openxmlformats.org/officeDocument/2006/relationships/slideMaster" Target="slideMasters/slideMaster4.xml"/><Relationship Id="rId71"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slide" Target="slides/slide48.xml"/><Relationship Id="rId66" Type="http://schemas.openxmlformats.org/officeDocument/2006/relationships/notesMaster" Target="notesMasters/notesMaster1.xml"/><Relationship Id="rId5" Type="http://schemas.openxmlformats.org/officeDocument/2006/relationships/slideMaster" Target="slideMasters/slideMaster2.xml"/><Relationship Id="rId61" Type="http://schemas.openxmlformats.org/officeDocument/2006/relationships/slide" Target="slides/slide51.xml"/><Relationship Id="rId19" Type="http://schemas.openxmlformats.org/officeDocument/2006/relationships/slide" Target="slides/slide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slide" Target="slides/slide54.xml"/><Relationship Id="rId69" Type="http://schemas.openxmlformats.org/officeDocument/2006/relationships/theme" Target="theme/theme1.xml"/><Relationship Id="rId8" Type="http://schemas.openxmlformats.org/officeDocument/2006/relationships/slideMaster" Target="slideMasters/slideMaster5.xml"/><Relationship Id="rId51" Type="http://schemas.openxmlformats.org/officeDocument/2006/relationships/slide" Target="slides/slide41.xml"/><Relationship Id="rId72"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openxmlformats.org/officeDocument/2006/relationships/presProps" Target="presProps.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slide" Target="slides/slide52.xml"/><Relationship Id="rId7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 Type="http://schemas.openxmlformats.org/officeDocument/2006/relationships/slideMaster" Target="slideMasters/slideMaster7.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slide" Target="slides/slide55.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 Id="rId34" Type="http://schemas.openxmlformats.org/officeDocument/2006/relationships/slide" Target="slides/slide24.xml"/><Relationship Id="rId50" Type="http://schemas.openxmlformats.org/officeDocument/2006/relationships/slide" Target="slides/slide40.xml"/><Relationship Id="rId55" Type="http://schemas.openxmlformats.org/officeDocument/2006/relationships/slide" Target="slides/slide4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eraldine Mabbe" userId="S::geraldine.mabbe@vliruos.be::48ba804e-e6b0-4093-8d30-cd81b0cfc368" providerId="AD" clId="Web-{7E0CF687-60F5-9409-6BED-9A2686FBE806}"/>
    <pc:docChg chg="delSld modSld sldOrd">
      <pc:chgData name="Geraldine Mabbe" userId="S::geraldine.mabbe@vliruos.be::48ba804e-e6b0-4093-8d30-cd81b0cfc368" providerId="AD" clId="Web-{7E0CF687-60F5-9409-6BED-9A2686FBE806}" dt="2022-12-15T10:46:50.322" v="52"/>
      <pc:docMkLst>
        <pc:docMk/>
      </pc:docMkLst>
      <pc:sldChg chg="modSp ord">
        <pc:chgData name="Geraldine Mabbe" userId="S::geraldine.mabbe@vliruos.be::48ba804e-e6b0-4093-8d30-cd81b0cfc368" providerId="AD" clId="Web-{7E0CF687-60F5-9409-6BED-9A2686FBE806}" dt="2022-12-15T10:41:02.531" v="50"/>
        <pc:sldMkLst>
          <pc:docMk/>
          <pc:sldMk cId="1892238843" sldId="1043"/>
        </pc:sldMkLst>
        <pc:spChg chg="mod">
          <ac:chgData name="Geraldine Mabbe" userId="S::geraldine.mabbe@vliruos.be::48ba804e-e6b0-4093-8d30-cd81b0cfc368" providerId="AD" clId="Web-{7E0CF687-60F5-9409-6BED-9A2686FBE806}" dt="2022-12-15T08:54:06.046" v="7" actId="20577"/>
          <ac:spMkLst>
            <pc:docMk/>
            <pc:sldMk cId="1892238843" sldId="1043"/>
            <ac:spMk id="6" creationId="{34995B2D-416B-49BD-9AC3-7321E8686BAA}"/>
          </ac:spMkLst>
        </pc:spChg>
      </pc:sldChg>
      <pc:sldChg chg="modSp mod ord modShow">
        <pc:chgData name="Geraldine Mabbe" userId="S::geraldine.mabbe@vliruos.be::48ba804e-e6b0-4093-8d30-cd81b0cfc368" providerId="AD" clId="Web-{7E0CF687-60F5-9409-6BED-9A2686FBE806}" dt="2022-12-15T10:34:22.005" v="49" actId="20577"/>
        <pc:sldMkLst>
          <pc:docMk/>
          <pc:sldMk cId="308552574" sldId="1092"/>
        </pc:sldMkLst>
        <pc:spChg chg="mod">
          <ac:chgData name="Geraldine Mabbe" userId="S::geraldine.mabbe@vliruos.be::48ba804e-e6b0-4093-8d30-cd81b0cfc368" providerId="AD" clId="Web-{7E0CF687-60F5-9409-6BED-9A2686FBE806}" dt="2022-12-15T10:34:22.005" v="49" actId="20577"/>
          <ac:spMkLst>
            <pc:docMk/>
            <pc:sldMk cId="308552574" sldId="1092"/>
            <ac:spMk id="5" creationId="{01F7EDC8-3F18-E803-AE84-B0B6A0D0CE95}"/>
          </ac:spMkLst>
        </pc:spChg>
      </pc:sldChg>
      <pc:sldChg chg="mod modShow">
        <pc:chgData name="Geraldine Mabbe" userId="S::geraldine.mabbe@vliruos.be::48ba804e-e6b0-4093-8d30-cd81b0cfc368" providerId="AD" clId="Web-{7E0CF687-60F5-9409-6BED-9A2686FBE806}" dt="2022-12-15T08:54:31.547" v="8"/>
        <pc:sldMkLst>
          <pc:docMk/>
          <pc:sldMk cId="1052859200" sldId="1185"/>
        </pc:sldMkLst>
      </pc:sldChg>
      <pc:sldChg chg="mod modShow">
        <pc:chgData name="Geraldine Mabbe" userId="S::geraldine.mabbe@vliruos.be::48ba804e-e6b0-4093-8d30-cd81b0cfc368" providerId="AD" clId="Web-{7E0CF687-60F5-9409-6BED-9A2686FBE806}" dt="2022-12-15T08:54:53.939" v="9"/>
        <pc:sldMkLst>
          <pc:docMk/>
          <pc:sldMk cId="2070170819" sldId="1186"/>
        </pc:sldMkLst>
      </pc:sldChg>
      <pc:sldChg chg="mod modShow">
        <pc:chgData name="Geraldine Mabbe" userId="S::geraldine.mabbe@vliruos.be::48ba804e-e6b0-4093-8d30-cd81b0cfc368" providerId="AD" clId="Web-{7E0CF687-60F5-9409-6BED-9A2686FBE806}" dt="2022-12-15T10:46:50.322" v="52"/>
        <pc:sldMkLst>
          <pc:docMk/>
          <pc:sldMk cId="1652720827" sldId="1188"/>
        </pc:sldMkLst>
      </pc:sldChg>
      <pc:sldChg chg="mod modShow">
        <pc:chgData name="Geraldine Mabbe" userId="S::geraldine.mabbe@vliruos.be::48ba804e-e6b0-4093-8d30-cd81b0cfc368" providerId="AD" clId="Web-{7E0CF687-60F5-9409-6BED-9A2686FBE806}" dt="2022-12-15T08:55:08.783" v="10"/>
        <pc:sldMkLst>
          <pc:docMk/>
          <pc:sldMk cId="3615894566" sldId="1192"/>
        </pc:sldMkLst>
      </pc:sldChg>
      <pc:sldChg chg="ord">
        <pc:chgData name="Geraldine Mabbe" userId="S::geraldine.mabbe@vliruos.be::48ba804e-e6b0-4093-8d30-cd81b0cfc368" providerId="AD" clId="Web-{7E0CF687-60F5-9409-6BED-9A2686FBE806}" dt="2022-12-15T08:55:55.550" v="12"/>
        <pc:sldMkLst>
          <pc:docMk/>
          <pc:sldMk cId="711305474" sldId="1193"/>
        </pc:sldMkLst>
      </pc:sldChg>
      <pc:sldChg chg="mod modShow">
        <pc:chgData name="Geraldine Mabbe" userId="S::geraldine.mabbe@vliruos.be::48ba804e-e6b0-4093-8d30-cd81b0cfc368" providerId="AD" clId="Web-{7E0CF687-60F5-9409-6BED-9A2686FBE806}" dt="2022-12-15T08:55:34.471" v="11"/>
        <pc:sldMkLst>
          <pc:docMk/>
          <pc:sldMk cId="1137858040" sldId="1196"/>
        </pc:sldMkLst>
      </pc:sldChg>
      <pc:sldChg chg="mod modShow">
        <pc:chgData name="Geraldine Mabbe" userId="S::geraldine.mabbe@vliruos.be::48ba804e-e6b0-4093-8d30-cd81b0cfc368" providerId="AD" clId="Web-{7E0CF687-60F5-9409-6BED-9A2686FBE806}" dt="2022-12-15T08:56:04.206" v="13"/>
        <pc:sldMkLst>
          <pc:docMk/>
          <pc:sldMk cId="1326322961" sldId="1197"/>
        </pc:sldMkLst>
      </pc:sldChg>
      <pc:sldChg chg="mod modShow">
        <pc:chgData name="Geraldine Mabbe" userId="S::geraldine.mabbe@vliruos.be::48ba804e-e6b0-4093-8d30-cd81b0cfc368" providerId="AD" clId="Web-{7E0CF687-60F5-9409-6BED-9A2686FBE806}" dt="2022-12-15T08:56:09.285" v="14"/>
        <pc:sldMkLst>
          <pc:docMk/>
          <pc:sldMk cId="2157823824" sldId="1198"/>
        </pc:sldMkLst>
      </pc:sldChg>
      <pc:sldChg chg="mod modShow">
        <pc:chgData name="Geraldine Mabbe" userId="S::geraldine.mabbe@vliruos.be::48ba804e-e6b0-4093-8d30-cd81b0cfc368" providerId="AD" clId="Web-{7E0CF687-60F5-9409-6BED-9A2686FBE806}" dt="2022-12-15T08:56:37.348" v="15"/>
        <pc:sldMkLst>
          <pc:docMk/>
          <pc:sldMk cId="2418471783" sldId="1200"/>
        </pc:sldMkLst>
      </pc:sldChg>
      <pc:sldChg chg="mod modShow">
        <pc:chgData name="Geraldine Mabbe" userId="S::geraldine.mabbe@vliruos.be::48ba804e-e6b0-4093-8d30-cd81b0cfc368" providerId="AD" clId="Web-{7E0CF687-60F5-9409-6BED-9A2686FBE806}" dt="2022-12-15T08:56:44.833" v="16"/>
        <pc:sldMkLst>
          <pc:docMk/>
          <pc:sldMk cId="2187459301" sldId="1201"/>
        </pc:sldMkLst>
      </pc:sldChg>
      <pc:sldChg chg="modSp">
        <pc:chgData name="Geraldine Mabbe" userId="S::geraldine.mabbe@vliruos.be::48ba804e-e6b0-4093-8d30-cd81b0cfc368" providerId="AD" clId="Web-{7E0CF687-60F5-9409-6BED-9A2686FBE806}" dt="2022-12-15T08:58:07.320" v="19" actId="20577"/>
        <pc:sldMkLst>
          <pc:docMk/>
          <pc:sldMk cId="349279741" sldId="1207"/>
        </pc:sldMkLst>
        <pc:spChg chg="mod">
          <ac:chgData name="Geraldine Mabbe" userId="S::geraldine.mabbe@vliruos.be::48ba804e-e6b0-4093-8d30-cd81b0cfc368" providerId="AD" clId="Web-{7E0CF687-60F5-9409-6BED-9A2686FBE806}" dt="2022-12-15T08:58:07.320" v="19" actId="20577"/>
          <ac:spMkLst>
            <pc:docMk/>
            <pc:sldMk cId="349279741" sldId="1207"/>
            <ac:spMk id="6" creationId="{ED6ACA08-68CE-49F8-E42F-52DCEC567598}"/>
          </ac:spMkLst>
        </pc:spChg>
      </pc:sldChg>
      <pc:sldChg chg="mod modShow">
        <pc:chgData name="Geraldine Mabbe" userId="S::geraldine.mabbe@vliruos.be::48ba804e-e6b0-4093-8d30-cd81b0cfc368" providerId="AD" clId="Web-{7E0CF687-60F5-9409-6BED-9A2686FBE806}" dt="2022-12-15T08:58:13.070" v="20"/>
        <pc:sldMkLst>
          <pc:docMk/>
          <pc:sldMk cId="1347028746" sldId="1210"/>
        </pc:sldMkLst>
      </pc:sldChg>
      <pc:sldChg chg="mod modShow">
        <pc:chgData name="Geraldine Mabbe" userId="S::geraldine.mabbe@vliruos.be::48ba804e-e6b0-4093-8d30-cd81b0cfc368" providerId="AD" clId="Web-{7E0CF687-60F5-9409-6BED-9A2686FBE806}" dt="2022-12-15T08:58:18.461" v="21"/>
        <pc:sldMkLst>
          <pc:docMk/>
          <pc:sldMk cId="1988114952" sldId="1211"/>
        </pc:sldMkLst>
      </pc:sldChg>
      <pc:sldChg chg="modSp">
        <pc:chgData name="Geraldine Mabbe" userId="S::geraldine.mabbe@vliruos.be::48ba804e-e6b0-4093-8d30-cd81b0cfc368" providerId="AD" clId="Web-{7E0CF687-60F5-9409-6BED-9A2686FBE806}" dt="2022-12-15T08:51:41.964" v="2" actId="20577"/>
        <pc:sldMkLst>
          <pc:docMk/>
          <pc:sldMk cId="3875172994" sldId="1213"/>
        </pc:sldMkLst>
        <pc:spChg chg="mod">
          <ac:chgData name="Geraldine Mabbe" userId="S::geraldine.mabbe@vliruos.be::48ba804e-e6b0-4093-8d30-cd81b0cfc368" providerId="AD" clId="Web-{7E0CF687-60F5-9409-6BED-9A2686FBE806}" dt="2022-12-15T08:51:41.964" v="2" actId="20577"/>
          <ac:spMkLst>
            <pc:docMk/>
            <pc:sldMk cId="3875172994" sldId="1213"/>
            <ac:spMk id="3" creationId="{DE66FC47-BD14-4CBC-92C4-1D7434056035}"/>
          </ac:spMkLst>
        </pc:spChg>
      </pc:sldChg>
      <pc:sldChg chg="del">
        <pc:chgData name="Geraldine Mabbe" userId="S::geraldine.mabbe@vliruos.be::48ba804e-e6b0-4093-8d30-cd81b0cfc368" providerId="AD" clId="Web-{7E0CF687-60F5-9409-6BED-9A2686FBE806}" dt="2022-12-15T08:53:20.733" v="3"/>
        <pc:sldMkLst>
          <pc:docMk/>
          <pc:sldMk cId="3027625446" sldId="1218"/>
        </pc:sldMkLst>
      </pc:sldChg>
    </pc:docChg>
  </pc:docChgLst>
  <pc:docChgLst>
    <pc:chgData name="Ise  De Smet" userId="c11601c8-3d21-458e-b4d0-455bb6bed52d" providerId="ADAL" clId="{CCD4CDDC-5AE2-406D-9F43-E7CED9CD856F}"/>
    <pc:docChg chg="undo redo custSel addSld delSld modSld sldOrd">
      <pc:chgData name="Ise  De Smet" userId="c11601c8-3d21-458e-b4d0-455bb6bed52d" providerId="ADAL" clId="{CCD4CDDC-5AE2-406D-9F43-E7CED9CD856F}" dt="2022-12-13T15:33:12.493" v="772" actId="20577"/>
      <pc:docMkLst>
        <pc:docMk/>
      </pc:docMkLst>
      <pc:sldChg chg="modSp mod">
        <pc:chgData name="Ise  De Smet" userId="c11601c8-3d21-458e-b4d0-455bb6bed52d" providerId="ADAL" clId="{CCD4CDDC-5AE2-406D-9F43-E7CED9CD856F}" dt="2022-12-09T13:13:05.164" v="71" actId="20577"/>
        <pc:sldMkLst>
          <pc:docMk/>
          <pc:sldMk cId="1125811619" sldId="274"/>
        </pc:sldMkLst>
        <pc:spChg chg="mod">
          <ac:chgData name="Ise  De Smet" userId="c11601c8-3d21-458e-b4d0-455bb6bed52d" providerId="ADAL" clId="{CCD4CDDC-5AE2-406D-9F43-E7CED9CD856F}" dt="2022-12-09T13:12:55.262" v="43" actId="20577"/>
          <ac:spMkLst>
            <pc:docMk/>
            <pc:sldMk cId="1125811619" sldId="274"/>
            <ac:spMk id="2" creationId="{97D6DEB1-60EA-7F57-9540-7ED4807EEAC3}"/>
          </ac:spMkLst>
        </pc:spChg>
        <pc:spChg chg="mod">
          <ac:chgData name="Ise  De Smet" userId="c11601c8-3d21-458e-b4d0-455bb6bed52d" providerId="ADAL" clId="{CCD4CDDC-5AE2-406D-9F43-E7CED9CD856F}" dt="2022-12-09T13:13:05.164" v="71" actId="20577"/>
          <ac:spMkLst>
            <pc:docMk/>
            <pc:sldMk cId="1125811619" sldId="274"/>
            <ac:spMk id="3" creationId="{A21BAAFF-91EE-D542-5E68-39798AAC6557}"/>
          </ac:spMkLst>
        </pc:spChg>
      </pc:sldChg>
      <pc:sldChg chg="addSp delSp modSp mod">
        <pc:chgData name="Ise  De Smet" userId="c11601c8-3d21-458e-b4d0-455bb6bed52d" providerId="ADAL" clId="{CCD4CDDC-5AE2-406D-9F43-E7CED9CD856F}" dt="2022-12-13T15:33:12.493" v="772" actId="20577"/>
        <pc:sldMkLst>
          <pc:docMk/>
          <pc:sldMk cId="4273471162" sldId="278"/>
        </pc:sldMkLst>
        <pc:spChg chg="mod">
          <ac:chgData name="Ise  De Smet" userId="c11601c8-3d21-458e-b4d0-455bb6bed52d" providerId="ADAL" clId="{CCD4CDDC-5AE2-406D-9F43-E7CED9CD856F}" dt="2022-12-09T13:13:14.039" v="77" actId="20577"/>
          <ac:spMkLst>
            <pc:docMk/>
            <pc:sldMk cId="4273471162" sldId="278"/>
            <ac:spMk id="13" creationId="{933F26CB-6D41-A2A4-3D6A-CEC36C727BEA}"/>
          </ac:spMkLst>
        </pc:spChg>
        <pc:spChg chg="del">
          <ac:chgData name="Ise  De Smet" userId="c11601c8-3d21-458e-b4d0-455bb6bed52d" providerId="ADAL" clId="{CCD4CDDC-5AE2-406D-9F43-E7CED9CD856F}" dt="2022-12-09T13:13:24.441" v="78" actId="478"/>
          <ac:spMkLst>
            <pc:docMk/>
            <pc:sldMk cId="4273471162" sldId="278"/>
            <ac:spMk id="16" creationId="{4803F87F-A5F6-03CD-7268-A1890131D392}"/>
          </ac:spMkLst>
        </pc:spChg>
        <pc:spChg chg="del">
          <ac:chgData name="Ise  De Smet" userId="c11601c8-3d21-458e-b4d0-455bb6bed52d" providerId="ADAL" clId="{CCD4CDDC-5AE2-406D-9F43-E7CED9CD856F}" dt="2022-12-09T13:13:37.037" v="82" actId="478"/>
          <ac:spMkLst>
            <pc:docMk/>
            <pc:sldMk cId="4273471162" sldId="278"/>
            <ac:spMk id="18" creationId="{5DE82EFF-CAB8-52FF-CF97-8AF6B8C20C64}"/>
          </ac:spMkLst>
        </pc:spChg>
        <pc:graphicFrameChg chg="add mod modGraphic">
          <ac:chgData name="Ise  De Smet" userId="c11601c8-3d21-458e-b4d0-455bb6bed52d" providerId="ADAL" clId="{CCD4CDDC-5AE2-406D-9F43-E7CED9CD856F}" dt="2022-12-13T15:33:12.493" v="772" actId="20577"/>
          <ac:graphicFrameMkLst>
            <pc:docMk/>
            <pc:sldMk cId="4273471162" sldId="278"/>
            <ac:graphicFrameMk id="2" creationId="{05D0BAFD-1BE4-A35E-D196-128F4722BF31}"/>
          </ac:graphicFrameMkLst>
        </pc:graphicFrameChg>
        <pc:picChg chg="del">
          <ac:chgData name="Ise  De Smet" userId="c11601c8-3d21-458e-b4d0-455bb6bed52d" providerId="ADAL" clId="{CCD4CDDC-5AE2-406D-9F43-E7CED9CD856F}" dt="2022-12-09T13:13:34.672" v="81" actId="478"/>
          <ac:picMkLst>
            <pc:docMk/>
            <pc:sldMk cId="4273471162" sldId="278"/>
            <ac:picMk id="20" creationId="{79C0311D-38D3-9E98-96F8-0D1455754E01}"/>
          </ac:picMkLst>
        </pc:picChg>
      </pc:sldChg>
      <pc:sldChg chg="add del ord">
        <pc:chgData name="Ise  De Smet" userId="c11601c8-3d21-458e-b4d0-455bb6bed52d" providerId="ADAL" clId="{CCD4CDDC-5AE2-406D-9F43-E7CED9CD856F}" dt="2022-12-09T13:47:00.964" v="423"/>
        <pc:sldMkLst>
          <pc:docMk/>
          <pc:sldMk cId="3067064688" sldId="304"/>
        </pc:sldMkLst>
      </pc:sldChg>
      <pc:sldChg chg="add del ord">
        <pc:chgData name="Ise  De Smet" userId="c11601c8-3d21-458e-b4d0-455bb6bed52d" providerId="ADAL" clId="{CCD4CDDC-5AE2-406D-9F43-E7CED9CD856F}" dt="2022-12-09T13:47:00.964" v="423"/>
        <pc:sldMkLst>
          <pc:docMk/>
          <pc:sldMk cId="2110289385" sldId="330"/>
        </pc:sldMkLst>
      </pc:sldChg>
      <pc:sldChg chg="modNotesTx">
        <pc:chgData name="Ise  De Smet" userId="c11601c8-3d21-458e-b4d0-455bb6bed52d" providerId="ADAL" clId="{CCD4CDDC-5AE2-406D-9F43-E7CED9CD856F}" dt="2022-12-09T13:48:02.856" v="427"/>
        <pc:sldMkLst>
          <pc:docMk/>
          <pc:sldMk cId="1892238843" sldId="1043"/>
        </pc:sldMkLst>
      </pc:sldChg>
      <pc:sldChg chg="addSp delSp modSp mod delAnim">
        <pc:chgData name="Ise  De Smet" userId="c11601c8-3d21-458e-b4d0-455bb6bed52d" providerId="ADAL" clId="{CCD4CDDC-5AE2-406D-9F43-E7CED9CD856F}" dt="2022-12-12T09:22:47.703" v="512" actId="113"/>
        <pc:sldMkLst>
          <pc:docMk/>
          <pc:sldMk cId="308552574" sldId="1092"/>
        </pc:sldMkLst>
        <pc:spChg chg="mod">
          <ac:chgData name="Ise  De Smet" userId="c11601c8-3d21-458e-b4d0-455bb6bed52d" providerId="ADAL" clId="{CCD4CDDC-5AE2-406D-9F43-E7CED9CD856F}" dt="2022-12-09T13:33:38.072" v="223" actId="20577"/>
          <ac:spMkLst>
            <pc:docMk/>
            <pc:sldMk cId="308552574" sldId="1092"/>
            <ac:spMk id="2" creationId="{FEF80629-D7FE-CE97-AD13-4DB0D7AA7EDC}"/>
          </ac:spMkLst>
        </pc:spChg>
        <pc:spChg chg="mod">
          <ac:chgData name="Ise  De Smet" userId="c11601c8-3d21-458e-b4d0-455bb6bed52d" providerId="ADAL" clId="{CCD4CDDC-5AE2-406D-9F43-E7CED9CD856F}" dt="2022-12-12T09:22:47.703" v="512" actId="113"/>
          <ac:spMkLst>
            <pc:docMk/>
            <pc:sldMk cId="308552574" sldId="1092"/>
            <ac:spMk id="5" creationId="{01F7EDC8-3F18-E803-AE84-B0B6A0D0CE95}"/>
          </ac:spMkLst>
        </pc:spChg>
        <pc:spChg chg="del mod">
          <ac:chgData name="Ise  De Smet" userId="c11601c8-3d21-458e-b4d0-455bb6bed52d" providerId="ADAL" clId="{CCD4CDDC-5AE2-406D-9F43-E7CED9CD856F}" dt="2022-12-09T13:33:43.171" v="226" actId="478"/>
          <ac:spMkLst>
            <pc:docMk/>
            <pc:sldMk cId="308552574" sldId="1092"/>
            <ac:spMk id="6" creationId="{00000000-0000-0000-0000-000000000000}"/>
          </ac:spMkLst>
        </pc:spChg>
        <pc:spChg chg="add mod">
          <ac:chgData name="Ise  De Smet" userId="c11601c8-3d21-458e-b4d0-455bb6bed52d" providerId="ADAL" clId="{CCD4CDDC-5AE2-406D-9F43-E7CED9CD856F}" dt="2022-12-09T13:33:49.029" v="227"/>
          <ac:spMkLst>
            <pc:docMk/>
            <pc:sldMk cId="308552574" sldId="1092"/>
            <ac:spMk id="8" creationId="{C6C87928-D2E1-75EB-DA0A-55F120E4A10C}"/>
          </ac:spMkLst>
        </pc:spChg>
        <pc:picChg chg="del">
          <ac:chgData name="Ise  De Smet" userId="c11601c8-3d21-458e-b4d0-455bb6bed52d" providerId="ADAL" clId="{CCD4CDDC-5AE2-406D-9F43-E7CED9CD856F}" dt="2022-12-09T13:33:39.686" v="224" actId="478"/>
          <ac:picMkLst>
            <pc:docMk/>
            <pc:sldMk cId="308552574" sldId="1092"/>
            <ac:picMk id="7" creationId="{CA65BC34-3A30-4729-A3F4-7599B67CF072}"/>
          </ac:picMkLst>
        </pc:picChg>
        <pc:picChg chg="add mod modCrop">
          <ac:chgData name="Ise  De Smet" userId="c11601c8-3d21-458e-b4d0-455bb6bed52d" providerId="ADAL" clId="{CCD4CDDC-5AE2-406D-9F43-E7CED9CD856F}" dt="2022-12-12T09:14:59.104" v="491" actId="18131"/>
          <ac:picMkLst>
            <pc:docMk/>
            <pc:sldMk cId="308552574" sldId="1092"/>
            <ac:picMk id="9" creationId="{4AA50F86-2949-D65B-1418-BC2C9FD365CB}"/>
          </ac:picMkLst>
        </pc:picChg>
        <pc:picChg chg="del">
          <ac:chgData name="Ise  De Smet" userId="c11601c8-3d21-458e-b4d0-455bb6bed52d" providerId="ADAL" clId="{CCD4CDDC-5AE2-406D-9F43-E7CED9CD856F}" dt="2022-12-09T13:34:38.341" v="241" actId="478"/>
          <ac:picMkLst>
            <pc:docMk/>
            <pc:sldMk cId="308552574" sldId="1092"/>
            <ac:picMk id="14" creationId="{2C58CC15-6E8C-6609-A659-4519BDBB4D93}"/>
          </ac:picMkLst>
        </pc:picChg>
        <pc:picChg chg="del">
          <ac:chgData name="Ise  De Smet" userId="c11601c8-3d21-458e-b4d0-455bb6bed52d" providerId="ADAL" clId="{CCD4CDDC-5AE2-406D-9F43-E7CED9CD856F}" dt="2022-12-09T13:34:36.319" v="239" actId="478"/>
          <ac:picMkLst>
            <pc:docMk/>
            <pc:sldMk cId="308552574" sldId="1092"/>
            <ac:picMk id="15" creationId="{E09E6547-E2C4-0DB4-CF17-38B2190B51FB}"/>
          </ac:picMkLst>
        </pc:picChg>
        <pc:picChg chg="del">
          <ac:chgData name="Ise  De Smet" userId="c11601c8-3d21-458e-b4d0-455bb6bed52d" providerId="ADAL" clId="{CCD4CDDC-5AE2-406D-9F43-E7CED9CD856F}" dt="2022-12-09T13:34:37.290" v="240" actId="478"/>
          <ac:picMkLst>
            <pc:docMk/>
            <pc:sldMk cId="308552574" sldId="1092"/>
            <ac:picMk id="16" creationId="{B756D715-13FA-DAE1-DF41-2A92E265A66A}"/>
          </ac:picMkLst>
        </pc:picChg>
      </pc:sldChg>
      <pc:sldChg chg="ord">
        <pc:chgData name="Ise  De Smet" userId="c11601c8-3d21-458e-b4d0-455bb6bed52d" providerId="ADAL" clId="{CCD4CDDC-5AE2-406D-9F43-E7CED9CD856F}" dt="2022-12-09T13:46:16.126" v="417"/>
        <pc:sldMkLst>
          <pc:docMk/>
          <pc:sldMk cId="3126965216" sldId="1112"/>
        </pc:sldMkLst>
      </pc:sldChg>
      <pc:sldChg chg="delSp add del setBg delDesignElem">
        <pc:chgData name="Ise  De Smet" userId="c11601c8-3d21-458e-b4d0-455bb6bed52d" providerId="ADAL" clId="{CCD4CDDC-5AE2-406D-9F43-E7CED9CD856F}" dt="2022-12-12T09:49:45.029" v="644" actId="47"/>
        <pc:sldMkLst>
          <pc:docMk/>
          <pc:sldMk cId="4039262540" sldId="1120"/>
        </pc:sldMkLst>
        <pc:spChg chg="del">
          <ac:chgData name="Ise  De Smet" userId="c11601c8-3d21-458e-b4d0-455bb6bed52d" providerId="ADAL" clId="{CCD4CDDC-5AE2-406D-9F43-E7CED9CD856F}" dt="2022-12-09T13:50:11.010" v="440"/>
          <ac:spMkLst>
            <pc:docMk/>
            <pc:sldMk cId="4039262540" sldId="1120"/>
            <ac:spMk id="1045" creationId="{DC14B3F1-8CC5-4623-94B0-4445E3775D41}"/>
          </ac:spMkLst>
        </pc:spChg>
        <pc:cxnChg chg="del">
          <ac:chgData name="Ise  De Smet" userId="c11601c8-3d21-458e-b4d0-455bb6bed52d" providerId="ADAL" clId="{CCD4CDDC-5AE2-406D-9F43-E7CED9CD856F}" dt="2022-12-09T13:50:11.010" v="440"/>
          <ac:cxnSpMkLst>
            <pc:docMk/>
            <pc:sldMk cId="4039262540" sldId="1120"/>
            <ac:cxnSpMk id="1046" creationId="{B8EC0F70-6AFD-45BE-8F70-52888FC304F7}"/>
          </ac:cxnSpMkLst>
        </pc:cxnChg>
      </pc:sldChg>
      <pc:sldChg chg="addSp modSp add mod">
        <pc:chgData name="Ise  De Smet" userId="c11601c8-3d21-458e-b4d0-455bb6bed52d" providerId="ADAL" clId="{CCD4CDDC-5AE2-406D-9F43-E7CED9CD856F}" dt="2022-12-12T09:46:21.962" v="614" actId="1076"/>
        <pc:sldMkLst>
          <pc:docMk/>
          <pc:sldMk cId="1920861571" sldId="1121"/>
        </pc:sldMkLst>
        <pc:spChg chg="mod">
          <ac:chgData name="Ise  De Smet" userId="c11601c8-3d21-458e-b4d0-455bb6bed52d" providerId="ADAL" clId="{CCD4CDDC-5AE2-406D-9F43-E7CED9CD856F}" dt="2022-12-12T09:46:15.296" v="612" actId="14100"/>
          <ac:spMkLst>
            <pc:docMk/>
            <pc:sldMk cId="1920861571" sldId="1121"/>
            <ac:spMk id="2" creationId="{157B5984-B60C-125B-333C-31BF69E8D7C8}"/>
          </ac:spMkLst>
        </pc:spChg>
        <pc:spChg chg="mod">
          <ac:chgData name="Ise  De Smet" userId="c11601c8-3d21-458e-b4d0-455bb6bed52d" providerId="ADAL" clId="{CCD4CDDC-5AE2-406D-9F43-E7CED9CD856F}" dt="2022-12-12T09:45:12.542" v="587" actId="114"/>
          <ac:spMkLst>
            <pc:docMk/>
            <pc:sldMk cId="1920861571" sldId="1121"/>
            <ac:spMk id="3" creationId="{3FD1E756-B2A0-002E-65DA-869EEC8707FB}"/>
          </ac:spMkLst>
        </pc:spChg>
        <pc:picChg chg="add mod">
          <ac:chgData name="Ise  De Smet" userId="c11601c8-3d21-458e-b4d0-455bb6bed52d" providerId="ADAL" clId="{CCD4CDDC-5AE2-406D-9F43-E7CED9CD856F}" dt="2022-12-12T09:46:21.962" v="614" actId="1076"/>
          <ac:picMkLst>
            <pc:docMk/>
            <pc:sldMk cId="1920861571" sldId="1121"/>
            <ac:picMk id="4" creationId="{600C16C2-101A-8757-AC7E-4FFC125B970F}"/>
          </ac:picMkLst>
        </pc:picChg>
        <pc:picChg chg="mod">
          <ac:chgData name="Ise  De Smet" userId="c11601c8-3d21-458e-b4d0-455bb6bed52d" providerId="ADAL" clId="{CCD4CDDC-5AE2-406D-9F43-E7CED9CD856F}" dt="2022-12-09T13:53:38.227" v="455" actId="14826"/>
          <ac:picMkLst>
            <pc:docMk/>
            <pc:sldMk cId="1920861571" sldId="1121"/>
            <ac:picMk id="6" creationId="{D19EEB8D-BCD2-86A0-0519-3A37EA6FC6C6}"/>
          </ac:picMkLst>
        </pc:picChg>
      </pc:sldChg>
      <pc:sldChg chg="addSp delSp modSp add mod modAnim">
        <pc:chgData name="Ise  De Smet" userId="c11601c8-3d21-458e-b4d0-455bb6bed52d" providerId="ADAL" clId="{CCD4CDDC-5AE2-406D-9F43-E7CED9CD856F}" dt="2022-12-12T09:46:41.249" v="618" actId="1076"/>
        <pc:sldMkLst>
          <pc:docMk/>
          <pc:sldMk cId="3100682475" sldId="1122"/>
        </pc:sldMkLst>
        <pc:spChg chg="mod">
          <ac:chgData name="Ise  De Smet" userId="c11601c8-3d21-458e-b4d0-455bb6bed52d" providerId="ADAL" clId="{CCD4CDDC-5AE2-406D-9F43-E7CED9CD856F}" dt="2022-12-12T09:45:41.189" v="594" actId="12"/>
          <ac:spMkLst>
            <pc:docMk/>
            <pc:sldMk cId="3100682475" sldId="1122"/>
            <ac:spMk id="3" creationId="{3FD1E756-B2A0-002E-65DA-869EEC8707FB}"/>
          </ac:spMkLst>
        </pc:spChg>
        <pc:picChg chg="add mod">
          <ac:chgData name="Ise  De Smet" userId="c11601c8-3d21-458e-b4d0-455bb6bed52d" providerId="ADAL" clId="{CCD4CDDC-5AE2-406D-9F43-E7CED9CD856F}" dt="2022-12-09T13:57:45.979" v="461" actId="1076"/>
          <ac:picMkLst>
            <pc:docMk/>
            <pc:sldMk cId="3100682475" sldId="1122"/>
            <ac:picMk id="4" creationId="{436274BC-F316-3898-181B-2CBF47A950FE}"/>
          </ac:picMkLst>
        </pc:picChg>
        <pc:picChg chg="add mod">
          <ac:chgData name="Ise  De Smet" userId="c11601c8-3d21-458e-b4d0-455bb6bed52d" providerId="ADAL" clId="{CCD4CDDC-5AE2-406D-9F43-E7CED9CD856F}" dt="2022-12-12T09:46:41.249" v="618" actId="1076"/>
          <ac:picMkLst>
            <pc:docMk/>
            <pc:sldMk cId="3100682475" sldId="1122"/>
            <ac:picMk id="5" creationId="{F6482176-114A-F4E0-6B2B-F86D584F8249}"/>
          </ac:picMkLst>
        </pc:picChg>
        <pc:picChg chg="del mod">
          <ac:chgData name="Ise  De Smet" userId="c11601c8-3d21-458e-b4d0-455bb6bed52d" providerId="ADAL" clId="{CCD4CDDC-5AE2-406D-9F43-E7CED9CD856F}" dt="2022-12-09T13:51:00.731" v="444" actId="478"/>
          <ac:picMkLst>
            <pc:docMk/>
            <pc:sldMk cId="3100682475" sldId="1122"/>
            <ac:picMk id="6" creationId="{D19EEB8D-BCD2-86A0-0519-3A37EA6FC6C6}"/>
          </ac:picMkLst>
        </pc:picChg>
      </pc:sldChg>
      <pc:sldChg chg="addSp delSp modSp add mod modAnim">
        <pc:chgData name="Ise  De Smet" userId="c11601c8-3d21-458e-b4d0-455bb6bed52d" providerId="ADAL" clId="{CCD4CDDC-5AE2-406D-9F43-E7CED9CD856F}" dt="2022-12-12T09:46:32.172" v="616" actId="1076"/>
        <pc:sldMkLst>
          <pc:docMk/>
          <pc:sldMk cId="2948073454" sldId="1123"/>
        </pc:sldMkLst>
        <pc:spChg chg="add del">
          <ac:chgData name="Ise  De Smet" userId="c11601c8-3d21-458e-b4d0-455bb6bed52d" providerId="ADAL" clId="{CCD4CDDC-5AE2-406D-9F43-E7CED9CD856F}" dt="2022-12-09T13:52:00.932" v="452" actId="478"/>
          <ac:spMkLst>
            <pc:docMk/>
            <pc:sldMk cId="2948073454" sldId="1123"/>
            <ac:spMk id="7" creationId="{5CA41BC6-D0A7-315D-60E9-42EE538D08B5}"/>
          </ac:spMkLst>
        </pc:spChg>
        <pc:picChg chg="add del mod">
          <ac:chgData name="Ise  De Smet" userId="c11601c8-3d21-458e-b4d0-455bb6bed52d" providerId="ADAL" clId="{CCD4CDDC-5AE2-406D-9F43-E7CED9CD856F}" dt="2022-12-09T13:51:18.986" v="447"/>
          <ac:picMkLst>
            <pc:docMk/>
            <pc:sldMk cId="2948073454" sldId="1123"/>
            <ac:picMk id="4" creationId="{5BEA72E1-BD83-17A0-D6C4-857A347DD111}"/>
          </ac:picMkLst>
        </pc:picChg>
        <pc:picChg chg="add mod">
          <ac:chgData name="Ise  De Smet" userId="c11601c8-3d21-458e-b4d0-455bb6bed52d" providerId="ADAL" clId="{CCD4CDDC-5AE2-406D-9F43-E7CED9CD856F}" dt="2022-12-12T09:46:32.172" v="616" actId="1076"/>
          <ac:picMkLst>
            <pc:docMk/>
            <pc:sldMk cId="2948073454" sldId="1123"/>
            <ac:picMk id="4" creationId="{8773F004-8A61-53EE-9066-60B2B0347563}"/>
          </ac:picMkLst>
        </pc:picChg>
        <pc:picChg chg="add del mod">
          <ac:chgData name="Ise  De Smet" userId="c11601c8-3d21-458e-b4d0-455bb6bed52d" providerId="ADAL" clId="{CCD4CDDC-5AE2-406D-9F43-E7CED9CD856F}" dt="2022-12-09T13:51:52.621" v="449"/>
          <ac:picMkLst>
            <pc:docMk/>
            <pc:sldMk cId="2948073454" sldId="1123"/>
            <ac:picMk id="5" creationId="{6F7579B7-FB43-96F9-1B82-227F40246769}"/>
          </ac:picMkLst>
        </pc:picChg>
        <pc:picChg chg="add del mod modCrop">
          <ac:chgData name="Ise  De Smet" userId="c11601c8-3d21-458e-b4d0-455bb6bed52d" providerId="ADAL" clId="{CCD4CDDC-5AE2-406D-9F43-E7CED9CD856F}" dt="2022-12-09T13:55:14.380" v="460" actId="18131"/>
          <ac:picMkLst>
            <pc:docMk/>
            <pc:sldMk cId="2948073454" sldId="1123"/>
            <ac:picMk id="6" creationId="{D19EEB8D-BCD2-86A0-0519-3A37EA6FC6C6}"/>
          </ac:picMkLst>
        </pc:picChg>
      </pc:sldChg>
      <pc:sldChg chg="del">
        <pc:chgData name="Ise  De Smet" userId="c11601c8-3d21-458e-b4d0-455bb6bed52d" providerId="ADAL" clId="{CCD4CDDC-5AE2-406D-9F43-E7CED9CD856F}" dt="2022-12-09T13:48:22.586" v="429" actId="47"/>
        <pc:sldMkLst>
          <pc:docMk/>
          <pc:sldMk cId="4079141986" sldId="1132"/>
        </pc:sldMkLst>
      </pc:sldChg>
      <pc:sldChg chg="add del ord">
        <pc:chgData name="Ise  De Smet" userId="c11601c8-3d21-458e-b4d0-455bb6bed52d" providerId="ADAL" clId="{CCD4CDDC-5AE2-406D-9F43-E7CED9CD856F}" dt="2022-12-09T13:47:00.964" v="423"/>
        <pc:sldMkLst>
          <pc:docMk/>
          <pc:sldMk cId="2453546358" sldId="1133"/>
        </pc:sldMkLst>
      </pc:sldChg>
      <pc:sldChg chg="mod modShow">
        <pc:chgData name="Ise  De Smet" userId="c11601c8-3d21-458e-b4d0-455bb6bed52d" providerId="ADAL" clId="{CCD4CDDC-5AE2-406D-9F43-E7CED9CD856F}" dt="2022-12-13T09:59:03.977" v="711" actId="729"/>
        <pc:sldMkLst>
          <pc:docMk/>
          <pc:sldMk cId="2730437073" sldId="1155"/>
        </pc:sldMkLst>
      </pc:sldChg>
      <pc:sldChg chg="delSp modSp mod modNotesTx">
        <pc:chgData name="Ise  De Smet" userId="c11601c8-3d21-458e-b4d0-455bb6bed52d" providerId="ADAL" clId="{CCD4CDDC-5AE2-406D-9F43-E7CED9CD856F}" dt="2022-12-12T09:25:57.591" v="553"/>
        <pc:sldMkLst>
          <pc:docMk/>
          <pc:sldMk cId="645152205" sldId="1180"/>
        </pc:sldMkLst>
        <pc:spChg chg="mod">
          <ac:chgData name="Ise  De Smet" userId="c11601c8-3d21-458e-b4d0-455bb6bed52d" providerId="ADAL" clId="{CCD4CDDC-5AE2-406D-9F43-E7CED9CD856F}" dt="2022-12-09T13:36:21.078" v="259" actId="20577"/>
          <ac:spMkLst>
            <pc:docMk/>
            <pc:sldMk cId="645152205" sldId="1180"/>
            <ac:spMk id="2" creationId="{FEF80629-D7FE-CE97-AD13-4DB0D7AA7EDC}"/>
          </ac:spMkLst>
        </pc:spChg>
        <pc:spChg chg="mod">
          <ac:chgData name="Ise  De Smet" userId="c11601c8-3d21-458e-b4d0-455bb6bed52d" providerId="ADAL" clId="{CCD4CDDC-5AE2-406D-9F43-E7CED9CD856F}" dt="2022-12-12T09:25:40.863" v="552" actId="1076"/>
          <ac:spMkLst>
            <pc:docMk/>
            <pc:sldMk cId="645152205" sldId="1180"/>
            <ac:spMk id="8" creationId="{6368A592-A562-E573-1B3F-D79898ED7450}"/>
          </ac:spMkLst>
        </pc:spChg>
        <pc:picChg chg="del">
          <ac:chgData name="Ise  De Smet" userId="c11601c8-3d21-458e-b4d0-455bb6bed52d" providerId="ADAL" clId="{CCD4CDDC-5AE2-406D-9F43-E7CED9CD856F}" dt="2022-12-09T13:36:22.506" v="260" actId="478"/>
          <ac:picMkLst>
            <pc:docMk/>
            <pc:sldMk cId="645152205" sldId="1180"/>
            <ac:picMk id="12" creationId="{DC4D4050-7B30-5513-22DB-46FD7B34DC87}"/>
          </ac:picMkLst>
        </pc:picChg>
      </pc:sldChg>
      <pc:sldChg chg="add del">
        <pc:chgData name="Ise  De Smet" userId="c11601c8-3d21-458e-b4d0-455bb6bed52d" providerId="ADAL" clId="{CCD4CDDC-5AE2-406D-9F43-E7CED9CD856F}" dt="2022-12-09T13:48:05.155" v="428" actId="47"/>
        <pc:sldMkLst>
          <pc:docMk/>
          <pc:sldMk cId="1002989859" sldId="1181"/>
        </pc:sldMkLst>
      </pc:sldChg>
      <pc:sldChg chg="del">
        <pc:chgData name="Ise  De Smet" userId="c11601c8-3d21-458e-b4d0-455bb6bed52d" providerId="ADAL" clId="{CCD4CDDC-5AE2-406D-9F43-E7CED9CD856F}" dt="2022-12-09T13:48:22.586" v="429" actId="47"/>
        <pc:sldMkLst>
          <pc:docMk/>
          <pc:sldMk cId="3854849163" sldId="1182"/>
        </pc:sldMkLst>
      </pc:sldChg>
      <pc:sldChg chg="add del ord">
        <pc:chgData name="Ise  De Smet" userId="c11601c8-3d21-458e-b4d0-455bb6bed52d" providerId="ADAL" clId="{CCD4CDDC-5AE2-406D-9F43-E7CED9CD856F}" dt="2022-12-09T13:47:00.964" v="423"/>
        <pc:sldMkLst>
          <pc:docMk/>
          <pc:sldMk cId="917335138" sldId="1183"/>
        </pc:sldMkLst>
      </pc:sldChg>
      <pc:sldChg chg="modSp mod">
        <pc:chgData name="Ise  De Smet" userId="c11601c8-3d21-458e-b4d0-455bb6bed52d" providerId="ADAL" clId="{CCD4CDDC-5AE2-406D-9F43-E7CED9CD856F}" dt="2022-12-09T14:05:07.226" v="489" actId="403"/>
        <pc:sldMkLst>
          <pc:docMk/>
          <pc:sldMk cId="1347028746" sldId="1210"/>
        </pc:sldMkLst>
        <pc:graphicFrameChg chg="mod modGraphic">
          <ac:chgData name="Ise  De Smet" userId="c11601c8-3d21-458e-b4d0-455bb6bed52d" providerId="ADAL" clId="{CCD4CDDC-5AE2-406D-9F43-E7CED9CD856F}" dt="2022-12-09T14:05:07.226" v="489" actId="403"/>
          <ac:graphicFrameMkLst>
            <pc:docMk/>
            <pc:sldMk cId="1347028746" sldId="1210"/>
            <ac:graphicFrameMk id="3" creationId="{A30FAD6C-20FC-E264-4B61-ED55BB08EC8E}"/>
          </ac:graphicFrameMkLst>
        </pc:graphicFrameChg>
      </pc:sldChg>
      <pc:sldChg chg="modSp mod ord">
        <pc:chgData name="Ise  De Smet" userId="c11601c8-3d21-458e-b4d0-455bb6bed52d" providerId="ADAL" clId="{CCD4CDDC-5AE2-406D-9F43-E7CED9CD856F}" dt="2022-12-13T09:58:15.001" v="710" actId="20577"/>
        <pc:sldMkLst>
          <pc:docMk/>
          <pc:sldMk cId="3875172994" sldId="1213"/>
        </pc:sldMkLst>
        <pc:spChg chg="mod">
          <ac:chgData name="Ise  De Smet" userId="c11601c8-3d21-458e-b4d0-455bb6bed52d" providerId="ADAL" clId="{CCD4CDDC-5AE2-406D-9F43-E7CED9CD856F}" dt="2022-12-13T09:58:15.001" v="710" actId="20577"/>
          <ac:spMkLst>
            <pc:docMk/>
            <pc:sldMk cId="3875172994" sldId="1213"/>
            <ac:spMk id="3" creationId="{DE66FC47-BD14-4CBC-92C4-1D7434056035}"/>
          </ac:spMkLst>
        </pc:spChg>
      </pc:sldChg>
      <pc:sldChg chg="modSp add mod modNotesTx">
        <pc:chgData name="Ise  De Smet" userId="c11601c8-3d21-458e-b4d0-455bb6bed52d" providerId="ADAL" clId="{CCD4CDDC-5AE2-406D-9F43-E7CED9CD856F}" dt="2022-12-12T09:30:57.745" v="563" actId="255"/>
        <pc:sldMkLst>
          <pc:docMk/>
          <pc:sldMk cId="2659476545" sldId="1214"/>
        </pc:sldMkLst>
        <pc:spChg chg="mod">
          <ac:chgData name="Ise  De Smet" userId="c11601c8-3d21-458e-b4d0-455bb6bed52d" providerId="ADAL" clId="{CCD4CDDC-5AE2-406D-9F43-E7CED9CD856F}" dt="2022-12-09T13:37:26.977" v="308" actId="14100"/>
          <ac:spMkLst>
            <pc:docMk/>
            <pc:sldMk cId="2659476545" sldId="1214"/>
            <ac:spMk id="2" creationId="{1D20FD97-A573-4067-177F-BF6CF967C3D1}"/>
          </ac:spMkLst>
        </pc:spChg>
        <pc:spChg chg="mod">
          <ac:chgData name="Ise  De Smet" userId="c11601c8-3d21-458e-b4d0-455bb6bed52d" providerId="ADAL" clId="{CCD4CDDC-5AE2-406D-9F43-E7CED9CD856F}" dt="2022-12-12T09:30:57.745" v="563" actId="255"/>
          <ac:spMkLst>
            <pc:docMk/>
            <pc:sldMk cId="2659476545" sldId="1214"/>
            <ac:spMk id="3" creationId="{DE66FC47-BD14-4CBC-92C4-1D7434056035}"/>
          </ac:spMkLst>
        </pc:spChg>
        <pc:picChg chg="mod">
          <ac:chgData name="Ise  De Smet" userId="c11601c8-3d21-458e-b4d0-455bb6bed52d" providerId="ADAL" clId="{CCD4CDDC-5AE2-406D-9F43-E7CED9CD856F}" dt="2022-12-12T09:17:52.482" v="492" actId="14826"/>
          <ac:picMkLst>
            <pc:docMk/>
            <pc:sldMk cId="2659476545" sldId="1214"/>
            <ac:picMk id="6" creationId="{A991433D-F4C0-806D-23FD-8C7F9B726F7F}"/>
          </ac:picMkLst>
        </pc:picChg>
      </pc:sldChg>
      <pc:sldChg chg="modSp add mod">
        <pc:chgData name="Ise  De Smet" userId="c11601c8-3d21-458e-b4d0-455bb6bed52d" providerId="ADAL" clId="{CCD4CDDC-5AE2-406D-9F43-E7CED9CD856F}" dt="2022-12-12T09:32:54.987" v="583" actId="403"/>
        <pc:sldMkLst>
          <pc:docMk/>
          <pc:sldMk cId="49981663" sldId="1215"/>
        </pc:sldMkLst>
        <pc:spChg chg="mod">
          <ac:chgData name="Ise  De Smet" userId="c11601c8-3d21-458e-b4d0-455bb6bed52d" providerId="ADAL" clId="{CCD4CDDC-5AE2-406D-9F43-E7CED9CD856F}" dt="2022-12-09T13:39:15.244" v="346" actId="20577"/>
          <ac:spMkLst>
            <pc:docMk/>
            <pc:sldMk cId="49981663" sldId="1215"/>
            <ac:spMk id="2" creationId="{1D20FD97-A573-4067-177F-BF6CF967C3D1}"/>
          </ac:spMkLst>
        </pc:spChg>
        <pc:spChg chg="mod">
          <ac:chgData name="Ise  De Smet" userId="c11601c8-3d21-458e-b4d0-455bb6bed52d" providerId="ADAL" clId="{CCD4CDDC-5AE2-406D-9F43-E7CED9CD856F}" dt="2022-12-12T09:32:54.987" v="583" actId="403"/>
          <ac:spMkLst>
            <pc:docMk/>
            <pc:sldMk cId="49981663" sldId="1215"/>
            <ac:spMk id="3" creationId="{DE66FC47-BD14-4CBC-92C4-1D7434056035}"/>
          </ac:spMkLst>
        </pc:spChg>
        <pc:picChg chg="mod modCrop">
          <ac:chgData name="Ise  De Smet" userId="c11601c8-3d21-458e-b4d0-455bb6bed52d" providerId="ADAL" clId="{CCD4CDDC-5AE2-406D-9F43-E7CED9CD856F}" dt="2022-12-12T09:18:55.359" v="496" actId="18131"/>
          <ac:picMkLst>
            <pc:docMk/>
            <pc:sldMk cId="49981663" sldId="1215"/>
            <ac:picMk id="6" creationId="{A991433D-F4C0-806D-23FD-8C7F9B726F7F}"/>
          </ac:picMkLst>
        </pc:picChg>
      </pc:sldChg>
      <pc:sldChg chg="addSp delSp modSp add mod">
        <pc:chgData name="Ise  De Smet" userId="c11601c8-3d21-458e-b4d0-455bb6bed52d" providerId="ADAL" clId="{CCD4CDDC-5AE2-406D-9F43-E7CED9CD856F}" dt="2022-12-09T13:40:32.395" v="375" actId="732"/>
        <pc:sldMkLst>
          <pc:docMk/>
          <pc:sldMk cId="1582965644" sldId="1216"/>
        </pc:sldMkLst>
        <pc:spChg chg="mod">
          <ac:chgData name="Ise  De Smet" userId="c11601c8-3d21-458e-b4d0-455bb6bed52d" providerId="ADAL" clId="{CCD4CDDC-5AE2-406D-9F43-E7CED9CD856F}" dt="2022-12-09T13:39:30.736" v="361" actId="20577"/>
          <ac:spMkLst>
            <pc:docMk/>
            <pc:sldMk cId="1582965644" sldId="1216"/>
            <ac:spMk id="2" creationId="{1D20FD97-A573-4067-177F-BF6CF967C3D1}"/>
          </ac:spMkLst>
        </pc:spChg>
        <pc:spChg chg="del">
          <ac:chgData name="Ise  De Smet" userId="c11601c8-3d21-458e-b4d0-455bb6bed52d" providerId="ADAL" clId="{CCD4CDDC-5AE2-406D-9F43-E7CED9CD856F}" dt="2022-12-09T13:39:33.045" v="362" actId="478"/>
          <ac:spMkLst>
            <pc:docMk/>
            <pc:sldMk cId="1582965644" sldId="1216"/>
            <ac:spMk id="3" creationId="{DE66FC47-BD14-4CBC-92C4-1D7434056035}"/>
          </ac:spMkLst>
        </pc:spChg>
        <pc:spChg chg="add del mod">
          <ac:chgData name="Ise  De Smet" userId="c11601c8-3d21-458e-b4d0-455bb6bed52d" providerId="ADAL" clId="{CCD4CDDC-5AE2-406D-9F43-E7CED9CD856F}" dt="2022-12-09T13:39:36.239" v="363" actId="478"/>
          <ac:spMkLst>
            <pc:docMk/>
            <pc:sldMk cId="1582965644" sldId="1216"/>
            <ac:spMk id="5" creationId="{67C8BFA1-E5B4-57EE-3799-AC909E6E973D}"/>
          </ac:spMkLst>
        </pc:spChg>
        <pc:spChg chg="add del mod">
          <ac:chgData name="Ise  De Smet" userId="c11601c8-3d21-458e-b4d0-455bb6bed52d" providerId="ADAL" clId="{CCD4CDDC-5AE2-406D-9F43-E7CED9CD856F}" dt="2022-12-09T13:39:39.151" v="365" actId="478"/>
          <ac:spMkLst>
            <pc:docMk/>
            <pc:sldMk cId="1582965644" sldId="1216"/>
            <ac:spMk id="8" creationId="{F7AE287F-CF96-77C6-8DE8-9282C3D563A1}"/>
          </ac:spMkLst>
        </pc:spChg>
        <pc:picChg chg="del">
          <ac:chgData name="Ise  De Smet" userId="c11601c8-3d21-458e-b4d0-455bb6bed52d" providerId="ADAL" clId="{CCD4CDDC-5AE2-406D-9F43-E7CED9CD856F}" dt="2022-12-09T13:39:37.342" v="364" actId="478"/>
          <ac:picMkLst>
            <pc:docMk/>
            <pc:sldMk cId="1582965644" sldId="1216"/>
            <ac:picMk id="6" creationId="{A991433D-F4C0-806D-23FD-8C7F9B726F7F}"/>
          </ac:picMkLst>
        </pc:picChg>
        <pc:picChg chg="add mod modCrop">
          <ac:chgData name="Ise  De Smet" userId="c11601c8-3d21-458e-b4d0-455bb6bed52d" providerId="ADAL" clId="{CCD4CDDC-5AE2-406D-9F43-E7CED9CD856F}" dt="2022-12-09T13:40:32.395" v="375" actId="732"/>
          <ac:picMkLst>
            <pc:docMk/>
            <pc:sldMk cId="1582965644" sldId="1216"/>
            <ac:picMk id="10" creationId="{AA6444E6-2345-7546-DFD0-342E815C4CEB}"/>
          </ac:picMkLst>
        </pc:picChg>
      </pc:sldChg>
      <pc:sldChg chg="addSp delSp modSp add mod">
        <pc:chgData name="Ise  De Smet" userId="c11601c8-3d21-458e-b4d0-455bb6bed52d" providerId="ADAL" clId="{CCD4CDDC-5AE2-406D-9F43-E7CED9CD856F}" dt="2022-12-12T15:11:56.860" v="702" actId="20577"/>
        <pc:sldMkLst>
          <pc:docMk/>
          <pc:sldMk cId="1452086596" sldId="1217"/>
        </pc:sldMkLst>
        <pc:spChg chg="mod">
          <ac:chgData name="Ise  De Smet" userId="c11601c8-3d21-458e-b4d0-455bb6bed52d" providerId="ADAL" clId="{CCD4CDDC-5AE2-406D-9F43-E7CED9CD856F}" dt="2022-12-09T13:41:26.942" v="390" actId="20577"/>
          <ac:spMkLst>
            <pc:docMk/>
            <pc:sldMk cId="1452086596" sldId="1217"/>
            <ac:spMk id="2" creationId="{1D20FD97-A573-4067-177F-BF6CF967C3D1}"/>
          </ac:spMkLst>
        </pc:spChg>
        <pc:spChg chg="add mod">
          <ac:chgData name="Ise  De Smet" userId="c11601c8-3d21-458e-b4d0-455bb6bed52d" providerId="ADAL" clId="{CCD4CDDC-5AE2-406D-9F43-E7CED9CD856F}" dt="2022-12-12T15:11:56.860" v="702" actId="20577"/>
          <ac:spMkLst>
            <pc:docMk/>
            <pc:sldMk cId="1452086596" sldId="1217"/>
            <ac:spMk id="3" creationId="{D1E65540-A20C-BE46-B486-01504831B4DA}"/>
          </ac:spMkLst>
        </pc:spChg>
        <pc:picChg chg="add mod">
          <ac:chgData name="Ise  De Smet" userId="c11601c8-3d21-458e-b4d0-455bb6bed52d" providerId="ADAL" clId="{CCD4CDDC-5AE2-406D-9F43-E7CED9CD856F}" dt="2022-12-09T13:45:22.201" v="414" actId="1076"/>
          <ac:picMkLst>
            <pc:docMk/>
            <pc:sldMk cId="1452086596" sldId="1217"/>
            <ac:picMk id="5" creationId="{0FF251A3-78D2-3A55-2951-BED87D98BE8D}"/>
          </ac:picMkLst>
        </pc:picChg>
        <pc:picChg chg="del">
          <ac:chgData name="Ise  De Smet" userId="c11601c8-3d21-458e-b4d0-455bb6bed52d" providerId="ADAL" clId="{CCD4CDDC-5AE2-406D-9F43-E7CED9CD856F}" dt="2022-12-09T13:41:24.042" v="381" actId="478"/>
          <ac:picMkLst>
            <pc:docMk/>
            <pc:sldMk cId="1452086596" sldId="1217"/>
            <ac:picMk id="10" creationId="{AA6444E6-2345-7546-DFD0-342E815C4CEB}"/>
          </ac:picMkLst>
        </pc:picChg>
      </pc:sldChg>
      <pc:sldChg chg="add del ord">
        <pc:chgData name="Ise  De Smet" userId="c11601c8-3d21-458e-b4d0-455bb6bed52d" providerId="ADAL" clId="{CCD4CDDC-5AE2-406D-9F43-E7CED9CD856F}" dt="2022-12-09T13:41:20.040" v="379" actId="2696"/>
        <pc:sldMkLst>
          <pc:docMk/>
          <pc:sldMk cId="2694092317" sldId="1217"/>
        </pc:sldMkLst>
      </pc:sldChg>
      <pc:sldChg chg="add">
        <pc:chgData name="Ise  De Smet" userId="c11601c8-3d21-458e-b4d0-455bb6bed52d" providerId="ADAL" clId="{CCD4CDDC-5AE2-406D-9F43-E7CED9CD856F}" dt="2022-12-09T13:46:05.649" v="415"/>
        <pc:sldMkLst>
          <pc:docMk/>
          <pc:sldMk cId="3027625446" sldId="1218"/>
        </pc:sldMkLst>
      </pc:sldChg>
      <pc:sldChg chg="addSp delSp modSp add mod modNotesTx">
        <pc:chgData name="Ise  De Smet" userId="c11601c8-3d21-458e-b4d0-455bb6bed52d" providerId="ADAL" clId="{CCD4CDDC-5AE2-406D-9F43-E7CED9CD856F}" dt="2022-12-12T09:49:09.404" v="643" actId="20577"/>
        <pc:sldMkLst>
          <pc:docMk/>
          <pc:sldMk cId="2251469086" sldId="1219"/>
        </pc:sldMkLst>
        <pc:spChg chg="mod">
          <ac:chgData name="Ise  De Smet" userId="c11601c8-3d21-458e-b4d0-455bb6bed52d" providerId="ADAL" clId="{CCD4CDDC-5AE2-406D-9F43-E7CED9CD856F}" dt="2022-12-12T09:45:01.963" v="585" actId="14100"/>
          <ac:spMkLst>
            <pc:docMk/>
            <pc:sldMk cId="2251469086" sldId="1219"/>
            <ac:spMk id="2" creationId="{1D20FD97-A573-4067-177F-BF6CF967C3D1}"/>
          </ac:spMkLst>
        </pc:spChg>
        <pc:spChg chg="del">
          <ac:chgData name="Ise  De Smet" userId="c11601c8-3d21-458e-b4d0-455bb6bed52d" providerId="ADAL" clId="{CCD4CDDC-5AE2-406D-9F43-E7CED9CD856F}" dt="2022-12-12T09:47:16.263" v="620" actId="931"/>
          <ac:spMkLst>
            <pc:docMk/>
            <pc:sldMk cId="2251469086" sldId="1219"/>
            <ac:spMk id="5" creationId="{ABB9986A-F8E6-1837-E4B8-24B1D4FC0A6A}"/>
          </ac:spMkLst>
        </pc:spChg>
        <pc:spChg chg="mod">
          <ac:chgData name="Ise  De Smet" userId="c11601c8-3d21-458e-b4d0-455bb6bed52d" providerId="ADAL" clId="{CCD4CDDC-5AE2-406D-9F43-E7CED9CD856F}" dt="2022-12-12T09:49:04.158" v="642" actId="113"/>
          <ac:spMkLst>
            <pc:docMk/>
            <pc:sldMk cId="2251469086" sldId="1219"/>
            <ac:spMk id="11" creationId="{B320ADD2-1C0B-BB67-85D5-B1F5B8982993}"/>
          </ac:spMkLst>
        </pc:spChg>
        <pc:picChg chg="add mod modCrop">
          <ac:chgData name="Ise  De Smet" userId="c11601c8-3d21-458e-b4d0-455bb6bed52d" providerId="ADAL" clId="{CCD4CDDC-5AE2-406D-9F43-E7CED9CD856F}" dt="2022-12-12T09:47:56.824" v="624" actId="14100"/>
          <ac:picMkLst>
            <pc:docMk/>
            <pc:sldMk cId="2251469086" sldId="1219"/>
            <ac:picMk id="4" creationId="{4E0A5A4F-E2B7-6D3E-53DE-353F9C05A531}"/>
          </ac:picMkLst>
        </pc:picChg>
        <pc:picChg chg="del">
          <ac:chgData name="Ise  De Smet" userId="c11601c8-3d21-458e-b4d0-455bb6bed52d" providerId="ADAL" clId="{CCD4CDDC-5AE2-406D-9F43-E7CED9CD856F}" dt="2022-12-12T09:46:54.527" v="619" actId="478"/>
          <ac:picMkLst>
            <pc:docMk/>
            <pc:sldMk cId="2251469086" sldId="1219"/>
            <ac:picMk id="7" creationId="{ED660393-9711-E87D-655C-DCFDA20953D5}"/>
          </ac:picMkLst>
        </pc:picChg>
        <pc:picChg chg="mod">
          <ac:chgData name="Ise  De Smet" userId="c11601c8-3d21-458e-b4d0-455bb6bed52d" providerId="ADAL" clId="{CCD4CDDC-5AE2-406D-9F43-E7CED9CD856F}" dt="2022-12-12T09:48:54.732" v="638" actId="1076"/>
          <ac:picMkLst>
            <pc:docMk/>
            <pc:sldMk cId="2251469086" sldId="1219"/>
            <ac:picMk id="12" creationId="{8FC7B17D-886C-F1D2-1A37-E0B492E1FC8A}"/>
          </ac:picMkLst>
        </pc:picChg>
        <pc:picChg chg="mod">
          <ac:chgData name="Ise  De Smet" userId="c11601c8-3d21-458e-b4d0-455bb6bed52d" providerId="ADAL" clId="{CCD4CDDC-5AE2-406D-9F43-E7CED9CD856F}" dt="2022-12-12T09:48:54.732" v="638" actId="1076"/>
          <ac:picMkLst>
            <pc:docMk/>
            <pc:sldMk cId="2251469086" sldId="1219"/>
            <ac:picMk id="13" creationId="{CD54EEE2-7CDB-6CE8-3971-296B5EC6053A}"/>
          </ac:picMkLst>
        </pc:picChg>
        <pc:picChg chg="mod">
          <ac:chgData name="Ise  De Smet" userId="c11601c8-3d21-458e-b4d0-455bb6bed52d" providerId="ADAL" clId="{CCD4CDDC-5AE2-406D-9F43-E7CED9CD856F}" dt="2022-12-12T09:48:54.732" v="638" actId="1076"/>
          <ac:picMkLst>
            <pc:docMk/>
            <pc:sldMk cId="2251469086" sldId="1219"/>
            <ac:picMk id="14" creationId="{6CAEAC9D-BF91-8198-4AA8-EEE467563EF9}"/>
          </ac:picMkLst>
        </pc:picChg>
      </pc:sldChg>
      <pc:sldChg chg="addSp delSp modSp add mod ord modNotesTx">
        <pc:chgData name="Ise  De Smet" userId="c11601c8-3d21-458e-b4d0-455bb6bed52d" providerId="ADAL" clId="{CCD4CDDC-5AE2-406D-9F43-E7CED9CD856F}" dt="2022-12-12T09:59:02.327" v="694" actId="207"/>
        <pc:sldMkLst>
          <pc:docMk/>
          <pc:sldMk cId="4232856553" sldId="1220"/>
        </pc:sldMkLst>
        <pc:spChg chg="mod">
          <ac:chgData name="Ise  De Smet" userId="c11601c8-3d21-458e-b4d0-455bb6bed52d" providerId="ADAL" clId="{CCD4CDDC-5AE2-406D-9F43-E7CED9CD856F}" dt="2022-12-09T14:03:32.420" v="478" actId="20577"/>
          <ac:spMkLst>
            <pc:docMk/>
            <pc:sldMk cId="4232856553" sldId="1220"/>
            <ac:spMk id="2" creationId="{157B5984-B60C-125B-333C-31BF69E8D7C8}"/>
          </ac:spMkLst>
        </pc:spChg>
        <pc:spChg chg="add mod">
          <ac:chgData name="Ise  De Smet" userId="c11601c8-3d21-458e-b4d0-455bb6bed52d" providerId="ADAL" clId="{CCD4CDDC-5AE2-406D-9F43-E7CED9CD856F}" dt="2022-12-12T09:54:59.377" v="649" actId="13926"/>
          <ac:spMkLst>
            <pc:docMk/>
            <pc:sldMk cId="4232856553" sldId="1220"/>
            <ac:spMk id="4" creationId="{929BEBDB-C9B3-69FA-16CF-FD52F72BE164}"/>
          </ac:spMkLst>
        </pc:spChg>
        <pc:graphicFrameChg chg="add del mod">
          <ac:chgData name="Ise  De Smet" userId="c11601c8-3d21-458e-b4d0-455bb6bed52d" providerId="ADAL" clId="{CCD4CDDC-5AE2-406D-9F43-E7CED9CD856F}" dt="2022-12-12T09:57:20.356" v="654"/>
          <ac:graphicFrameMkLst>
            <pc:docMk/>
            <pc:sldMk cId="4232856553" sldId="1220"/>
            <ac:graphicFrameMk id="5" creationId="{74D99C08-BC58-F696-AD55-DD1CCBDB6375}"/>
          </ac:graphicFrameMkLst>
        </pc:graphicFrameChg>
        <pc:graphicFrameChg chg="add mod modGraphic">
          <ac:chgData name="Ise  De Smet" userId="c11601c8-3d21-458e-b4d0-455bb6bed52d" providerId="ADAL" clId="{CCD4CDDC-5AE2-406D-9F43-E7CED9CD856F}" dt="2022-12-12T09:59:02.327" v="694" actId="207"/>
          <ac:graphicFrameMkLst>
            <pc:docMk/>
            <pc:sldMk cId="4232856553" sldId="1220"/>
            <ac:graphicFrameMk id="6" creationId="{C455C411-4DC8-0DF6-8E25-8A8E7877233E}"/>
          </ac:graphicFrameMkLst>
        </pc:graphicFrameChg>
        <pc:picChg chg="del">
          <ac:chgData name="Ise  De Smet" userId="c11601c8-3d21-458e-b4d0-455bb6bed52d" providerId="ADAL" clId="{CCD4CDDC-5AE2-406D-9F43-E7CED9CD856F}" dt="2022-12-09T14:03:34.038" v="479" actId="478"/>
          <ac:picMkLst>
            <pc:docMk/>
            <pc:sldMk cId="4232856553" sldId="1220"/>
            <ac:picMk id="6" creationId="{A1BBE386-6D0E-E7CB-BAE8-00FF19A67D46}"/>
          </ac:picMkLst>
        </pc:picChg>
      </pc:sldChg>
      <pc:sldMasterChg chg="delSldLayout">
        <pc:chgData name="Ise  De Smet" userId="c11601c8-3d21-458e-b4d0-455bb6bed52d" providerId="ADAL" clId="{CCD4CDDC-5AE2-406D-9F43-E7CED9CD856F}" dt="2022-12-12T09:49:45.029" v="644" actId="47"/>
        <pc:sldMasterMkLst>
          <pc:docMk/>
          <pc:sldMasterMk cId="2734136255" sldId="2147483648"/>
        </pc:sldMasterMkLst>
        <pc:sldLayoutChg chg="del">
          <pc:chgData name="Ise  De Smet" userId="c11601c8-3d21-458e-b4d0-455bb6bed52d" providerId="ADAL" clId="{CCD4CDDC-5AE2-406D-9F43-E7CED9CD856F}" dt="2022-12-12T09:49:45.029" v="644" actId="47"/>
          <pc:sldLayoutMkLst>
            <pc:docMk/>
            <pc:sldMasterMk cId="2734136255" sldId="2147483648"/>
            <pc:sldLayoutMk cId="3301208651" sldId="2147483722"/>
          </pc:sldLayoutMkLst>
        </pc:sldLayoutChg>
      </pc:sldMasterChg>
    </pc:docChg>
  </pc:docChgLst>
  <pc:docChgLst>
    <pc:chgData name="Ise  De Smet" userId="c11601c8-3d21-458e-b4d0-455bb6bed52d" providerId="ADAL" clId="{03426C1C-C2EC-4AB7-B79E-00C87DEBD158}"/>
    <pc:docChg chg="undo redo custSel addSld delSld modSld sldOrd delMainMaster">
      <pc:chgData name="Ise  De Smet" userId="c11601c8-3d21-458e-b4d0-455bb6bed52d" providerId="ADAL" clId="{03426C1C-C2EC-4AB7-B79E-00C87DEBD158}" dt="2022-12-09T08:26:09.100" v="3267" actId="5793"/>
      <pc:docMkLst>
        <pc:docMk/>
      </pc:docMkLst>
      <pc:sldChg chg="modSp mod">
        <pc:chgData name="Ise  De Smet" userId="c11601c8-3d21-458e-b4d0-455bb6bed52d" providerId="ADAL" clId="{03426C1C-C2EC-4AB7-B79E-00C87DEBD158}" dt="2022-11-30T10:53:29.676" v="30" actId="20577"/>
        <pc:sldMkLst>
          <pc:docMk/>
          <pc:sldMk cId="1125811619" sldId="274"/>
        </pc:sldMkLst>
        <pc:spChg chg="mod">
          <ac:chgData name="Ise  De Smet" userId="c11601c8-3d21-458e-b4d0-455bb6bed52d" providerId="ADAL" clId="{03426C1C-C2EC-4AB7-B79E-00C87DEBD158}" dt="2022-11-30T10:53:06.623" v="17" actId="20577"/>
          <ac:spMkLst>
            <pc:docMk/>
            <pc:sldMk cId="1125811619" sldId="274"/>
            <ac:spMk id="2" creationId="{97D6DEB1-60EA-7F57-9540-7ED4807EEAC3}"/>
          </ac:spMkLst>
        </pc:spChg>
        <pc:spChg chg="mod">
          <ac:chgData name="Ise  De Smet" userId="c11601c8-3d21-458e-b4d0-455bb6bed52d" providerId="ADAL" clId="{03426C1C-C2EC-4AB7-B79E-00C87DEBD158}" dt="2022-11-30T10:53:29.676" v="30" actId="20577"/>
          <ac:spMkLst>
            <pc:docMk/>
            <pc:sldMk cId="1125811619" sldId="274"/>
            <ac:spMk id="3" creationId="{A21BAAFF-91EE-D542-5E68-39798AAC6557}"/>
          </ac:spMkLst>
        </pc:spChg>
      </pc:sldChg>
      <pc:sldChg chg="modSp mod">
        <pc:chgData name="Ise  De Smet" userId="c11601c8-3d21-458e-b4d0-455bb6bed52d" providerId="ADAL" clId="{03426C1C-C2EC-4AB7-B79E-00C87DEBD158}" dt="2022-12-07T11:42:54.660" v="2945" actId="14826"/>
        <pc:sldMkLst>
          <pc:docMk/>
          <pc:sldMk cId="4273471162" sldId="278"/>
        </pc:sldMkLst>
        <pc:spChg chg="mod">
          <ac:chgData name="Ise  De Smet" userId="c11601c8-3d21-458e-b4d0-455bb6bed52d" providerId="ADAL" clId="{03426C1C-C2EC-4AB7-B79E-00C87DEBD158}" dt="2022-11-30T13:38:51.774" v="78" actId="14100"/>
          <ac:spMkLst>
            <pc:docMk/>
            <pc:sldMk cId="4273471162" sldId="278"/>
            <ac:spMk id="16" creationId="{4803F87F-A5F6-03CD-7268-A1890131D392}"/>
          </ac:spMkLst>
        </pc:spChg>
        <pc:picChg chg="mod">
          <ac:chgData name="Ise  De Smet" userId="c11601c8-3d21-458e-b4d0-455bb6bed52d" providerId="ADAL" clId="{03426C1C-C2EC-4AB7-B79E-00C87DEBD158}" dt="2022-12-07T11:42:54.660" v="2945" actId="14826"/>
          <ac:picMkLst>
            <pc:docMk/>
            <pc:sldMk cId="4273471162" sldId="278"/>
            <ac:picMk id="20" creationId="{79C0311D-38D3-9E98-96F8-0D1455754E01}"/>
          </ac:picMkLst>
        </pc:picChg>
      </pc:sldChg>
      <pc:sldChg chg="modSp add mod ord modNotesTx">
        <pc:chgData name="Ise  De Smet" userId="c11601c8-3d21-458e-b4d0-455bb6bed52d" providerId="ADAL" clId="{03426C1C-C2EC-4AB7-B79E-00C87DEBD158}" dt="2022-12-08T10:18:44.248" v="3027"/>
        <pc:sldMkLst>
          <pc:docMk/>
          <pc:sldMk cId="3067064688" sldId="304"/>
        </pc:sldMkLst>
        <pc:spChg chg="mod">
          <ac:chgData name="Ise  De Smet" userId="c11601c8-3d21-458e-b4d0-455bb6bed52d" providerId="ADAL" clId="{03426C1C-C2EC-4AB7-B79E-00C87DEBD158}" dt="2022-11-30T14:59:05.180" v="359"/>
          <ac:spMkLst>
            <pc:docMk/>
            <pc:sldMk cId="3067064688" sldId="304"/>
            <ac:spMk id="2" creationId="{1D20FD97-A573-4067-177F-BF6CF967C3D1}"/>
          </ac:spMkLst>
        </pc:spChg>
        <pc:spChg chg="mod">
          <ac:chgData name="Ise  De Smet" userId="c11601c8-3d21-458e-b4d0-455bb6bed52d" providerId="ADAL" clId="{03426C1C-C2EC-4AB7-B79E-00C87DEBD158}" dt="2022-11-30T15:01:06.165" v="375" actId="403"/>
          <ac:spMkLst>
            <pc:docMk/>
            <pc:sldMk cId="3067064688" sldId="304"/>
            <ac:spMk id="3" creationId="{DE66FC47-BD14-4CBC-92C4-1D7434056035}"/>
          </ac:spMkLst>
        </pc:spChg>
      </pc:sldChg>
      <pc:sldChg chg="modSp add mod ord modNotesTx">
        <pc:chgData name="Ise  De Smet" userId="c11601c8-3d21-458e-b4d0-455bb6bed52d" providerId="ADAL" clId="{03426C1C-C2EC-4AB7-B79E-00C87DEBD158}" dt="2022-12-08T10:18:44.248" v="3027"/>
        <pc:sldMkLst>
          <pc:docMk/>
          <pc:sldMk cId="2110289385" sldId="330"/>
        </pc:sldMkLst>
        <pc:spChg chg="mod">
          <ac:chgData name="Ise  De Smet" userId="c11601c8-3d21-458e-b4d0-455bb6bed52d" providerId="ADAL" clId="{03426C1C-C2EC-4AB7-B79E-00C87DEBD158}" dt="2022-11-30T15:01:38.618" v="380"/>
          <ac:spMkLst>
            <pc:docMk/>
            <pc:sldMk cId="2110289385" sldId="330"/>
            <ac:spMk id="2" creationId="{1D20FD97-A573-4067-177F-BF6CF967C3D1}"/>
          </ac:spMkLst>
        </pc:spChg>
        <pc:spChg chg="mod">
          <ac:chgData name="Ise  De Smet" userId="c11601c8-3d21-458e-b4d0-455bb6bed52d" providerId="ADAL" clId="{03426C1C-C2EC-4AB7-B79E-00C87DEBD158}" dt="2022-11-30T15:02:07.220" v="401" actId="120"/>
          <ac:spMkLst>
            <pc:docMk/>
            <pc:sldMk cId="2110289385" sldId="330"/>
            <ac:spMk id="3" creationId="{DE66FC47-BD14-4CBC-92C4-1D7434056035}"/>
          </ac:spMkLst>
        </pc:spChg>
        <pc:picChg chg="mod modCrop">
          <ac:chgData name="Ise  De Smet" userId="c11601c8-3d21-458e-b4d0-455bb6bed52d" providerId="ADAL" clId="{03426C1C-C2EC-4AB7-B79E-00C87DEBD158}" dt="2022-12-07T11:47:36.705" v="2958" actId="18131"/>
          <ac:picMkLst>
            <pc:docMk/>
            <pc:sldMk cId="2110289385" sldId="330"/>
            <ac:picMk id="6" creationId="{A991433D-F4C0-806D-23FD-8C7F9B726F7F}"/>
          </ac:picMkLst>
        </pc:picChg>
      </pc:sldChg>
      <pc:sldChg chg="del">
        <pc:chgData name="Ise  De Smet" userId="c11601c8-3d21-458e-b4d0-455bb6bed52d" providerId="ADAL" clId="{03426C1C-C2EC-4AB7-B79E-00C87DEBD158}" dt="2022-12-01T09:07:58.095" v="2078" actId="47"/>
        <pc:sldMkLst>
          <pc:docMk/>
          <pc:sldMk cId="3789255954" sldId="758"/>
        </pc:sldMkLst>
      </pc:sldChg>
      <pc:sldChg chg="add del">
        <pc:chgData name="Ise  De Smet" userId="c11601c8-3d21-458e-b4d0-455bb6bed52d" providerId="ADAL" clId="{03426C1C-C2EC-4AB7-B79E-00C87DEBD158}" dt="2022-11-30T13:37:10.864" v="32" actId="2696"/>
        <pc:sldMkLst>
          <pc:docMk/>
          <pc:sldMk cId="1453329862" sldId="777"/>
        </pc:sldMkLst>
      </pc:sldChg>
      <pc:sldChg chg="modSp add del mod">
        <pc:chgData name="Ise  De Smet" userId="c11601c8-3d21-458e-b4d0-455bb6bed52d" providerId="ADAL" clId="{03426C1C-C2EC-4AB7-B79E-00C87DEBD158}" dt="2022-11-30T14:58:14.972" v="356"/>
        <pc:sldMkLst>
          <pc:docMk/>
          <pc:sldMk cId="2664037815" sldId="1025"/>
        </pc:sldMkLst>
        <pc:spChg chg="mod">
          <ac:chgData name="Ise  De Smet" userId="c11601c8-3d21-458e-b4d0-455bb6bed52d" providerId="ADAL" clId="{03426C1C-C2EC-4AB7-B79E-00C87DEBD158}" dt="2022-11-30T14:58:14.972" v="356"/>
          <ac:spMkLst>
            <pc:docMk/>
            <pc:sldMk cId="2664037815" sldId="1025"/>
            <ac:spMk id="3" creationId="{CC781C02-DE77-4A20-8F1A-6877388DD2F7}"/>
          </ac:spMkLst>
        </pc:spChg>
      </pc:sldChg>
      <pc:sldChg chg="del">
        <pc:chgData name="Ise  De Smet" userId="c11601c8-3d21-458e-b4d0-455bb6bed52d" providerId="ADAL" clId="{03426C1C-C2EC-4AB7-B79E-00C87DEBD158}" dt="2022-12-01T09:07:58.095" v="2078" actId="47"/>
        <pc:sldMkLst>
          <pc:docMk/>
          <pc:sldMk cId="2453846089" sldId="1034"/>
        </pc:sldMkLst>
      </pc:sldChg>
      <pc:sldChg chg="addSp delSp modSp add mod delAnim modAnim">
        <pc:chgData name="Ise  De Smet" userId="c11601c8-3d21-458e-b4d0-455bb6bed52d" providerId="ADAL" clId="{03426C1C-C2EC-4AB7-B79E-00C87DEBD158}" dt="2022-11-30T14:47:14.844" v="320" actId="1076"/>
        <pc:sldMkLst>
          <pc:docMk/>
          <pc:sldMk cId="1892238843" sldId="1043"/>
        </pc:sldMkLst>
        <pc:spChg chg="del mod">
          <ac:chgData name="Ise  De Smet" userId="c11601c8-3d21-458e-b4d0-455bb6bed52d" providerId="ADAL" clId="{03426C1C-C2EC-4AB7-B79E-00C87DEBD158}" dt="2022-11-30T14:08:28.685" v="240" actId="478"/>
          <ac:spMkLst>
            <pc:docMk/>
            <pc:sldMk cId="1892238843" sldId="1043"/>
            <ac:spMk id="2" creationId="{1AF0A454-5C9C-437C-BD17-28B43F664586}"/>
          </ac:spMkLst>
        </pc:spChg>
        <pc:spChg chg="del mod">
          <ac:chgData name="Ise  De Smet" userId="c11601c8-3d21-458e-b4d0-455bb6bed52d" providerId="ADAL" clId="{03426C1C-C2EC-4AB7-B79E-00C87DEBD158}" dt="2022-11-30T14:09:44.143" v="252" actId="478"/>
          <ac:spMkLst>
            <pc:docMk/>
            <pc:sldMk cId="1892238843" sldId="1043"/>
            <ac:spMk id="3" creationId="{2CBB1A95-6AF7-4122-97A3-0923FB531FDD}"/>
          </ac:spMkLst>
        </pc:spChg>
        <pc:spChg chg="mod">
          <ac:chgData name="Ise  De Smet" userId="c11601c8-3d21-458e-b4d0-455bb6bed52d" providerId="ADAL" clId="{03426C1C-C2EC-4AB7-B79E-00C87DEBD158}" dt="2022-11-30T14:07:54.327" v="233" actId="1076"/>
          <ac:spMkLst>
            <pc:docMk/>
            <pc:sldMk cId="1892238843" sldId="1043"/>
            <ac:spMk id="6" creationId="{34995B2D-416B-49BD-9AC3-7321E8686BAA}"/>
          </ac:spMkLst>
        </pc:spChg>
        <pc:spChg chg="del mod">
          <ac:chgData name="Ise  De Smet" userId="c11601c8-3d21-458e-b4d0-455bb6bed52d" providerId="ADAL" clId="{03426C1C-C2EC-4AB7-B79E-00C87DEBD158}" dt="2022-11-30T14:09:37.386" v="248" actId="478"/>
          <ac:spMkLst>
            <pc:docMk/>
            <pc:sldMk cId="1892238843" sldId="1043"/>
            <ac:spMk id="7" creationId="{4DB0EEDC-4B0D-4A7E-8DFE-392E8B0F54F0}"/>
          </ac:spMkLst>
        </pc:spChg>
        <pc:spChg chg="del mod">
          <ac:chgData name="Ise  De Smet" userId="c11601c8-3d21-458e-b4d0-455bb6bed52d" providerId="ADAL" clId="{03426C1C-C2EC-4AB7-B79E-00C87DEBD158}" dt="2022-11-30T14:09:34.325" v="246" actId="478"/>
          <ac:spMkLst>
            <pc:docMk/>
            <pc:sldMk cId="1892238843" sldId="1043"/>
            <ac:spMk id="8" creationId="{CE9DBF30-E776-49CF-B0AF-39DA9D9450ED}"/>
          </ac:spMkLst>
        </pc:spChg>
        <pc:spChg chg="del mod">
          <ac:chgData name="Ise  De Smet" userId="c11601c8-3d21-458e-b4d0-455bb6bed52d" providerId="ADAL" clId="{03426C1C-C2EC-4AB7-B79E-00C87DEBD158}" dt="2022-11-30T14:09:39.071" v="249" actId="478"/>
          <ac:spMkLst>
            <pc:docMk/>
            <pc:sldMk cId="1892238843" sldId="1043"/>
            <ac:spMk id="9" creationId="{B344525C-7FCA-4E8F-8DA1-D0B933C0C990}"/>
          </ac:spMkLst>
        </pc:spChg>
        <pc:spChg chg="add del mod">
          <ac:chgData name="Ise  De Smet" userId="c11601c8-3d21-458e-b4d0-455bb6bed52d" providerId="ADAL" clId="{03426C1C-C2EC-4AB7-B79E-00C87DEBD158}" dt="2022-11-30T14:08:01.932" v="235"/>
          <ac:spMkLst>
            <pc:docMk/>
            <pc:sldMk cId="1892238843" sldId="1043"/>
            <ac:spMk id="10" creationId="{F5C1782C-66FF-B6CB-EA01-A48BA379BB52}"/>
          </ac:spMkLst>
        </pc:spChg>
        <pc:spChg chg="mod">
          <ac:chgData name="Ise  De Smet" userId="c11601c8-3d21-458e-b4d0-455bb6bed52d" providerId="ADAL" clId="{03426C1C-C2EC-4AB7-B79E-00C87DEBD158}" dt="2022-11-30T14:09:32.243" v="245" actId="20577"/>
          <ac:spMkLst>
            <pc:docMk/>
            <pc:sldMk cId="1892238843" sldId="1043"/>
            <ac:spMk id="11" creationId="{1053E2CB-F216-4224-B8F1-0E3CD35B88EE}"/>
          </ac:spMkLst>
        </pc:spChg>
        <pc:spChg chg="add del mod">
          <ac:chgData name="Ise  De Smet" userId="c11601c8-3d21-458e-b4d0-455bb6bed52d" providerId="ADAL" clId="{03426C1C-C2EC-4AB7-B79E-00C87DEBD158}" dt="2022-11-30T14:09:36.135" v="247" actId="478"/>
          <ac:spMkLst>
            <pc:docMk/>
            <pc:sldMk cId="1892238843" sldId="1043"/>
            <ac:spMk id="12" creationId="{DE79B278-44C9-35F6-4099-2E4815EA395C}"/>
          </ac:spMkLst>
        </pc:spChg>
        <pc:spChg chg="add del">
          <ac:chgData name="Ise  De Smet" userId="c11601c8-3d21-458e-b4d0-455bb6bed52d" providerId="ADAL" clId="{03426C1C-C2EC-4AB7-B79E-00C87DEBD158}" dt="2022-11-30T14:09:58.498" v="254" actId="22"/>
          <ac:spMkLst>
            <pc:docMk/>
            <pc:sldMk cId="1892238843" sldId="1043"/>
            <ac:spMk id="17" creationId="{BB6CDC77-2628-6378-C652-5FE2785EA46E}"/>
          </ac:spMkLst>
        </pc:spChg>
        <pc:spChg chg="add mod">
          <ac:chgData name="Ise  De Smet" userId="c11601c8-3d21-458e-b4d0-455bb6bed52d" providerId="ADAL" clId="{03426C1C-C2EC-4AB7-B79E-00C87DEBD158}" dt="2022-11-30T14:13:49.281" v="312" actId="20577"/>
          <ac:spMkLst>
            <pc:docMk/>
            <pc:sldMk cId="1892238843" sldId="1043"/>
            <ac:spMk id="18" creationId="{10327987-B99F-371F-044D-8FBBAFDB9599}"/>
          </ac:spMkLst>
        </pc:spChg>
        <pc:spChg chg="add mod">
          <ac:chgData name="Ise  De Smet" userId="c11601c8-3d21-458e-b4d0-455bb6bed52d" providerId="ADAL" clId="{03426C1C-C2EC-4AB7-B79E-00C87DEBD158}" dt="2022-11-30T14:14:18.137" v="316" actId="1076"/>
          <ac:spMkLst>
            <pc:docMk/>
            <pc:sldMk cId="1892238843" sldId="1043"/>
            <ac:spMk id="21" creationId="{2A8F0067-DE98-66B4-86DE-17791AC9402F}"/>
          </ac:spMkLst>
        </pc:spChg>
        <pc:spChg chg="add mod">
          <ac:chgData name="Ise  De Smet" userId="c11601c8-3d21-458e-b4d0-455bb6bed52d" providerId="ADAL" clId="{03426C1C-C2EC-4AB7-B79E-00C87DEBD158}" dt="2022-11-30T14:14:24.949" v="317" actId="1076"/>
          <ac:spMkLst>
            <pc:docMk/>
            <pc:sldMk cId="1892238843" sldId="1043"/>
            <ac:spMk id="22" creationId="{1ED864AA-C3C3-9B1D-BCF8-30A75E1B695B}"/>
          </ac:spMkLst>
        </pc:spChg>
        <pc:spChg chg="add del mod">
          <ac:chgData name="Ise  De Smet" userId="c11601c8-3d21-458e-b4d0-455bb6bed52d" providerId="ADAL" clId="{03426C1C-C2EC-4AB7-B79E-00C87DEBD158}" dt="2022-11-30T14:13:32.191" v="309" actId="478"/>
          <ac:spMkLst>
            <pc:docMk/>
            <pc:sldMk cId="1892238843" sldId="1043"/>
            <ac:spMk id="23" creationId="{BD4C6D0B-F5D6-68F7-A9C2-A2CE58DFCA82}"/>
          </ac:spMkLst>
        </pc:spChg>
        <pc:spChg chg="add mod">
          <ac:chgData name="Ise  De Smet" userId="c11601c8-3d21-458e-b4d0-455bb6bed52d" providerId="ADAL" clId="{03426C1C-C2EC-4AB7-B79E-00C87DEBD158}" dt="2022-11-30T14:47:07.025" v="319" actId="1076"/>
          <ac:spMkLst>
            <pc:docMk/>
            <pc:sldMk cId="1892238843" sldId="1043"/>
            <ac:spMk id="24" creationId="{7804A59F-DB68-433C-C0EA-83C2A0BD6E5F}"/>
          </ac:spMkLst>
        </pc:spChg>
        <pc:spChg chg="add mod">
          <ac:chgData name="Ise  De Smet" userId="c11601c8-3d21-458e-b4d0-455bb6bed52d" providerId="ADAL" clId="{03426C1C-C2EC-4AB7-B79E-00C87DEBD158}" dt="2022-11-30T14:47:14.844" v="320" actId="1076"/>
          <ac:spMkLst>
            <pc:docMk/>
            <pc:sldMk cId="1892238843" sldId="1043"/>
            <ac:spMk id="25" creationId="{8D87B921-93A4-BD5A-200A-4FD897AFA2E5}"/>
          </ac:spMkLst>
        </pc:spChg>
        <pc:picChg chg="mod">
          <ac:chgData name="Ise  De Smet" userId="c11601c8-3d21-458e-b4d0-455bb6bed52d" providerId="ADAL" clId="{03426C1C-C2EC-4AB7-B79E-00C87DEBD158}" dt="2022-11-30T14:05:25.270" v="212" actId="1076"/>
          <ac:picMkLst>
            <pc:docMk/>
            <pc:sldMk cId="1892238843" sldId="1043"/>
            <ac:picMk id="16" creationId="{2551B728-CFD7-4625-81C6-141A081457E8}"/>
          </ac:picMkLst>
        </pc:picChg>
        <pc:cxnChg chg="del mod">
          <ac:chgData name="Ise  De Smet" userId="c11601c8-3d21-458e-b4d0-455bb6bed52d" providerId="ADAL" clId="{03426C1C-C2EC-4AB7-B79E-00C87DEBD158}" dt="2022-11-30T14:09:40.486" v="250" actId="478"/>
          <ac:cxnSpMkLst>
            <pc:docMk/>
            <pc:sldMk cId="1892238843" sldId="1043"/>
            <ac:cxnSpMk id="13" creationId="{77F67243-594C-424B-B5E7-5C5D9D2280CC}"/>
          </ac:cxnSpMkLst>
        </pc:cxnChg>
        <pc:cxnChg chg="del mod">
          <ac:chgData name="Ise  De Smet" userId="c11601c8-3d21-458e-b4d0-455bb6bed52d" providerId="ADAL" clId="{03426C1C-C2EC-4AB7-B79E-00C87DEBD158}" dt="2022-11-30T14:09:42.637" v="251" actId="478"/>
          <ac:cxnSpMkLst>
            <pc:docMk/>
            <pc:sldMk cId="1892238843" sldId="1043"/>
            <ac:cxnSpMk id="15" creationId="{58DC43C7-DD5C-4232-84F8-59DF5032514D}"/>
          </ac:cxnSpMkLst>
        </pc:cxnChg>
        <pc:cxnChg chg="add mod">
          <ac:chgData name="Ise  De Smet" userId="c11601c8-3d21-458e-b4d0-455bb6bed52d" providerId="ADAL" clId="{03426C1C-C2EC-4AB7-B79E-00C87DEBD158}" dt="2022-11-30T14:13:53.063" v="313" actId="1076"/>
          <ac:cxnSpMkLst>
            <pc:docMk/>
            <pc:sldMk cId="1892238843" sldId="1043"/>
            <ac:cxnSpMk id="19" creationId="{45DA8B13-48B6-32AF-9A7F-935482A390B2}"/>
          </ac:cxnSpMkLst>
        </pc:cxnChg>
        <pc:cxnChg chg="add mod">
          <ac:chgData name="Ise  De Smet" userId="c11601c8-3d21-458e-b4d0-455bb6bed52d" providerId="ADAL" clId="{03426C1C-C2EC-4AB7-B79E-00C87DEBD158}" dt="2022-11-30T14:12:24.852" v="293" actId="1076"/>
          <ac:cxnSpMkLst>
            <pc:docMk/>
            <pc:sldMk cId="1892238843" sldId="1043"/>
            <ac:cxnSpMk id="20" creationId="{876E346D-2177-273D-A51B-2EA871A5CB9A}"/>
          </ac:cxnSpMkLst>
        </pc:cxnChg>
      </pc:sldChg>
      <pc:sldChg chg="add del">
        <pc:chgData name="Ise  De Smet" userId="c11601c8-3d21-458e-b4d0-455bb6bed52d" providerId="ADAL" clId="{03426C1C-C2EC-4AB7-B79E-00C87DEBD158}" dt="2022-11-30T14:58:14.972" v="356"/>
        <pc:sldMkLst>
          <pc:docMk/>
          <pc:sldMk cId="1014277871" sldId="1057"/>
        </pc:sldMkLst>
      </pc:sldChg>
      <pc:sldChg chg="add del">
        <pc:chgData name="Ise  De Smet" userId="c11601c8-3d21-458e-b4d0-455bb6bed52d" providerId="ADAL" clId="{03426C1C-C2EC-4AB7-B79E-00C87DEBD158}" dt="2022-11-30T14:58:14.972" v="356"/>
        <pc:sldMkLst>
          <pc:docMk/>
          <pc:sldMk cId="4233493695" sldId="1068"/>
        </pc:sldMkLst>
      </pc:sldChg>
      <pc:sldChg chg="add del">
        <pc:chgData name="Ise  De Smet" userId="c11601c8-3d21-458e-b4d0-455bb6bed52d" providerId="ADAL" clId="{03426C1C-C2EC-4AB7-B79E-00C87DEBD158}" dt="2022-11-30T14:58:14.972" v="356"/>
        <pc:sldMkLst>
          <pc:docMk/>
          <pc:sldMk cId="3872224938" sldId="1069"/>
        </pc:sldMkLst>
      </pc:sldChg>
      <pc:sldChg chg="addSp modSp add mod">
        <pc:chgData name="Ise  De Smet" userId="c11601c8-3d21-458e-b4d0-455bb6bed52d" providerId="ADAL" clId="{03426C1C-C2EC-4AB7-B79E-00C87DEBD158}" dt="2022-11-30T13:47:21.737" v="138" actId="1076"/>
        <pc:sldMkLst>
          <pc:docMk/>
          <pc:sldMk cId="1868999791" sldId="1091"/>
        </pc:sldMkLst>
        <pc:spChg chg="add mod">
          <ac:chgData name="Ise  De Smet" userId="c11601c8-3d21-458e-b4d0-455bb6bed52d" providerId="ADAL" clId="{03426C1C-C2EC-4AB7-B79E-00C87DEBD158}" dt="2022-11-30T13:44:07.170" v="120"/>
          <ac:spMkLst>
            <pc:docMk/>
            <pc:sldMk cId="1868999791" sldId="1091"/>
            <ac:spMk id="4" creationId="{E5F5AD43-0E67-0701-BCA8-3A67142B4345}"/>
          </ac:spMkLst>
        </pc:spChg>
        <pc:spChg chg="mod">
          <ac:chgData name="Ise  De Smet" userId="c11601c8-3d21-458e-b4d0-455bb6bed52d" providerId="ADAL" clId="{03426C1C-C2EC-4AB7-B79E-00C87DEBD158}" dt="2022-11-30T13:46:06.520" v="136" actId="207"/>
          <ac:spMkLst>
            <pc:docMk/>
            <pc:sldMk cId="1868999791" sldId="1091"/>
            <ac:spMk id="6" creationId="{00000000-0000-0000-0000-000000000000}"/>
          </ac:spMkLst>
        </pc:spChg>
        <pc:spChg chg="mod">
          <ac:chgData name="Ise  De Smet" userId="c11601c8-3d21-458e-b4d0-455bb6bed52d" providerId="ADAL" clId="{03426C1C-C2EC-4AB7-B79E-00C87DEBD158}" dt="2022-11-30T13:47:21.737" v="138" actId="1076"/>
          <ac:spMkLst>
            <pc:docMk/>
            <pc:sldMk cId="1868999791" sldId="1091"/>
            <ac:spMk id="10" creationId="{00000000-0000-0000-0000-000000000000}"/>
          </ac:spMkLst>
        </pc:spChg>
        <pc:spChg chg="mod">
          <ac:chgData name="Ise  De Smet" userId="c11601c8-3d21-458e-b4d0-455bb6bed52d" providerId="ADAL" clId="{03426C1C-C2EC-4AB7-B79E-00C87DEBD158}" dt="2022-11-30T13:45:36.841" v="134" actId="207"/>
          <ac:spMkLst>
            <pc:docMk/>
            <pc:sldMk cId="1868999791" sldId="1091"/>
            <ac:spMk id="11" creationId="{00000000-0000-0000-0000-000000000000}"/>
          </ac:spMkLst>
        </pc:spChg>
        <pc:picChg chg="mod">
          <ac:chgData name="Ise  De Smet" userId="c11601c8-3d21-458e-b4d0-455bb6bed52d" providerId="ADAL" clId="{03426C1C-C2EC-4AB7-B79E-00C87DEBD158}" dt="2022-11-30T13:42:07.257" v="108" actId="1076"/>
          <ac:picMkLst>
            <pc:docMk/>
            <pc:sldMk cId="1868999791" sldId="1091"/>
            <ac:picMk id="2" creationId="{00000000-0000-0000-0000-000000000000}"/>
          </ac:picMkLst>
        </pc:picChg>
        <pc:picChg chg="mod">
          <ac:chgData name="Ise  De Smet" userId="c11601c8-3d21-458e-b4d0-455bb6bed52d" providerId="ADAL" clId="{03426C1C-C2EC-4AB7-B79E-00C87DEBD158}" dt="2022-11-30T13:46:13.573" v="137" actId="1076"/>
          <ac:picMkLst>
            <pc:docMk/>
            <pc:sldMk cId="1868999791" sldId="1091"/>
            <ac:picMk id="3" creationId="{00000000-0000-0000-0000-000000000000}"/>
          </ac:picMkLst>
        </pc:picChg>
        <pc:picChg chg="mod">
          <ac:chgData name="Ise  De Smet" userId="c11601c8-3d21-458e-b4d0-455bb6bed52d" providerId="ADAL" clId="{03426C1C-C2EC-4AB7-B79E-00C87DEBD158}" dt="2022-11-30T13:44:35.196" v="125" actId="1076"/>
          <ac:picMkLst>
            <pc:docMk/>
            <pc:sldMk cId="1868999791" sldId="1091"/>
            <ac:picMk id="12" creationId="{00000000-0000-0000-0000-000000000000}"/>
          </ac:picMkLst>
        </pc:picChg>
        <pc:picChg chg="mod">
          <ac:chgData name="Ise  De Smet" userId="c11601c8-3d21-458e-b4d0-455bb6bed52d" providerId="ADAL" clId="{03426C1C-C2EC-4AB7-B79E-00C87DEBD158}" dt="2022-11-30T13:44:31.539" v="124" actId="1076"/>
          <ac:picMkLst>
            <pc:docMk/>
            <pc:sldMk cId="1868999791" sldId="1091"/>
            <ac:picMk id="13" creationId="{D1104141-AE39-4785-860F-41D189170AC1}"/>
          </ac:picMkLst>
        </pc:picChg>
        <pc:picChg chg="mod">
          <ac:chgData name="Ise  De Smet" userId="c11601c8-3d21-458e-b4d0-455bb6bed52d" providerId="ADAL" clId="{03426C1C-C2EC-4AB7-B79E-00C87DEBD158}" dt="2022-11-30T13:42:07.257" v="108" actId="1076"/>
          <ac:picMkLst>
            <pc:docMk/>
            <pc:sldMk cId="1868999791" sldId="1091"/>
            <ac:picMk id="14" creationId="{5FEA45ED-EDFA-4608-B805-E8F3B22FC5DE}"/>
          </ac:picMkLst>
        </pc:picChg>
        <pc:picChg chg="mod">
          <ac:chgData name="Ise  De Smet" userId="c11601c8-3d21-458e-b4d0-455bb6bed52d" providerId="ADAL" clId="{03426C1C-C2EC-4AB7-B79E-00C87DEBD158}" dt="2022-11-30T13:43:27.371" v="117" actId="1076"/>
          <ac:picMkLst>
            <pc:docMk/>
            <pc:sldMk cId="1868999791" sldId="1091"/>
            <ac:picMk id="15" creationId="{CFDB0045-3B6C-4A68-92B7-6E769C219972}"/>
          </ac:picMkLst>
        </pc:picChg>
        <pc:picChg chg="mod">
          <ac:chgData name="Ise  De Smet" userId="c11601c8-3d21-458e-b4d0-455bb6bed52d" providerId="ADAL" clId="{03426C1C-C2EC-4AB7-B79E-00C87DEBD158}" dt="2022-11-30T13:42:07.257" v="108" actId="1076"/>
          <ac:picMkLst>
            <pc:docMk/>
            <pc:sldMk cId="1868999791" sldId="1091"/>
            <ac:picMk id="16" creationId="{63B2B53E-89EB-44F4-9C1B-B1F26D9D6CCA}"/>
          </ac:picMkLst>
        </pc:picChg>
      </pc:sldChg>
      <pc:sldChg chg="addSp delSp modSp add mod delAnim modAnim">
        <pc:chgData name="Ise  De Smet" userId="c11601c8-3d21-458e-b4d0-455bb6bed52d" providerId="ADAL" clId="{03426C1C-C2EC-4AB7-B79E-00C87DEBD158}" dt="2022-11-30T13:57:01.190" v="191" actId="1076"/>
        <pc:sldMkLst>
          <pc:docMk/>
          <pc:sldMk cId="308552574" sldId="1092"/>
        </pc:sldMkLst>
        <pc:spChg chg="add mod">
          <ac:chgData name="Ise  De Smet" userId="c11601c8-3d21-458e-b4d0-455bb6bed52d" providerId="ADAL" clId="{03426C1C-C2EC-4AB7-B79E-00C87DEBD158}" dt="2022-11-30T13:53:00.746" v="151" actId="404"/>
          <ac:spMkLst>
            <pc:docMk/>
            <pc:sldMk cId="308552574" sldId="1092"/>
            <ac:spMk id="2" creationId="{FEF80629-D7FE-CE97-AD13-4DB0D7AA7EDC}"/>
          </ac:spMkLst>
        </pc:spChg>
        <pc:spChg chg="add mod">
          <ac:chgData name="Ise  De Smet" userId="c11601c8-3d21-458e-b4d0-455bb6bed52d" providerId="ADAL" clId="{03426C1C-C2EC-4AB7-B79E-00C87DEBD158}" dt="2022-11-30T13:51:25.729" v="144"/>
          <ac:spMkLst>
            <pc:docMk/>
            <pc:sldMk cId="308552574" sldId="1092"/>
            <ac:spMk id="3" creationId="{E02AEF16-9CD0-D5D6-2326-8D3E0E234607}"/>
          </ac:spMkLst>
        </pc:spChg>
        <pc:spChg chg="add mod">
          <ac:chgData name="Ise  De Smet" userId="c11601c8-3d21-458e-b4d0-455bb6bed52d" providerId="ADAL" clId="{03426C1C-C2EC-4AB7-B79E-00C87DEBD158}" dt="2022-11-30T13:56:36.647" v="188" actId="404"/>
          <ac:spMkLst>
            <pc:docMk/>
            <pc:sldMk cId="308552574" sldId="1092"/>
            <ac:spMk id="5" creationId="{01F7EDC8-3F18-E803-AE84-B0B6A0D0CE95}"/>
          </ac:spMkLst>
        </pc:spChg>
        <pc:spChg chg="mod">
          <ac:chgData name="Ise  De Smet" userId="c11601c8-3d21-458e-b4d0-455bb6bed52d" providerId="ADAL" clId="{03426C1C-C2EC-4AB7-B79E-00C87DEBD158}" dt="2022-11-30T13:49:37.600" v="141" actId="1076"/>
          <ac:spMkLst>
            <pc:docMk/>
            <pc:sldMk cId="308552574" sldId="1092"/>
            <ac:spMk id="6" creationId="{00000000-0000-0000-0000-000000000000}"/>
          </ac:spMkLst>
        </pc:spChg>
        <pc:picChg chg="mod">
          <ac:chgData name="Ise  De Smet" userId="c11601c8-3d21-458e-b4d0-455bb6bed52d" providerId="ADAL" clId="{03426C1C-C2EC-4AB7-B79E-00C87DEBD158}" dt="2022-11-30T13:49:37.600" v="141" actId="1076"/>
          <ac:picMkLst>
            <pc:docMk/>
            <pc:sldMk cId="308552574" sldId="1092"/>
            <ac:picMk id="7" creationId="{CA65BC34-3A30-4729-A3F4-7599B67CF072}"/>
          </ac:picMkLst>
        </pc:picChg>
        <pc:picChg chg="del mod">
          <ac:chgData name="Ise  De Smet" userId="c11601c8-3d21-458e-b4d0-455bb6bed52d" providerId="ADAL" clId="{03426C1C-C2EC-4AB7-B79E-00C87DEBD158}" dt="2022-11-30T13:51:28.830" v="146" actId="478"/>
          <ac:picMkLst>
            <pc:docMk/>
            <pc:sldMk cId="308552574" sldId="1092"/>
            <ac:picMk id="8" creationId="{BDD8207F-F429-4D4C-B3B6-DAE19D33AFC7}"/>
          </ac:picMkLst>
        </pc:picChg>
        <pc:picChg chg="add del mod">
          <ac:chgData name="Ise  De Smet" userId="c11601c8-3d21-458e-b4d0-455bb6bed52d" providerId="ADAL" clId="{03426C1C-C2EC-4AB7-B79E-00C87DEBD158}" dt="2022-11-30T13:55:50.549" v="180" actId="478"/>
          <ac:picMkLst>
            <pc:docMk/>
            <pc:sldMk cId="308552574" sldId="1092"/>
            <ac:picMk id="9" creationId="{E68CFB24-4BA0-2781-5F28-07990A916D57}"/>
          </ac:picMkLst>
        </pc:picChg>
        <pc:picChg chg="del mod">
          <ac:chgData name="Ise  De Smet" userId="c11601c8-3d21-458e-b4d0-455bb6bed52d" providerId="ADAL" clId="{03426C1C-C2EC-4AB7-B79E-00C87DEBD158}" dt="2022-11-30T13:51:27.257" v="145" actId="478"/>
          <ac:picMkLst>
            <pc:docMk/>
            <pc:sldMk cId="308552574" sldId="1092"/>
            <ac:picMk id="10" creationId="{00000000-0000-0000-0000-000000000000}"/>
          </ac:picMkLst>
        </pc:picChg>
        <pc:picChg chg="add del mod">
          <ac:chgData name="Ise  De Smet" userId="c11601c8-3d21-458e-b4d0-455bb6bed52d" providerId="ADAL" clId="{03426C1C-C2EC-4AB7-B79E-00C87DEBD158}" dt="2022-11-30T13:55:48.952" v="179" actId="478"/>
          <ac:picMkLst>
            <pc:docMk/>
            <pc:sldMk cId="308552574" sldId="1092"/>
            <ac:picMk id="11" creationId="{3CFB8862-5F6B-0DD8-1240-018D5DF31B9E}"/>
          </ac:picMkLst>
        </pc:picChg>
        <pc:picChg chg="add del mod">
          <ac:chgData name="Ise  De Smet" userId="c11601c8-3d21-458e-b4d0-455bb6bed52d" providerId="ADAL" clId="{03426C1C-C2EC-4AB7-B79E-00C87DEBD158}" dt="2022-11-30T13:55:48.952" v="179" actId="478"/>
          <ac:picMkLst>
            <pc:docMk/>
            <pc:sldMk cId="308552574" sldId="1092"/>
            <ac:picMk id="12" creationId="{B1C9EB65-ED3C-673E-83E0-DA065E810862}"/>
          </ac:picMkLst>
        </pc:picChg>
        <pc:picChg chg="add del mod">
          <ac:chgData name="Ise  De Smet" userId="c11601c8-3d21-458e-b4d0-455bb6bed52d" providerId="ADAL" clId="{03426C1C-C2EC-4AB7-B79E-00C87DEBD158}" dt="2022-11-30T13:54:17.052" v="159" actId="478"/>
          <ac:picMkLst>
            <pc:docMk/>
            <pc:sldMk cId="308552574" sldId="1092"/>
            <ac:picMk id="13" creationId="{B9E7D10D-A013-8400-36DF-2C7E9641B303}"/>
          </ac:picMkLst>
        </pc:picChg>
        <pc:picChg chg="add mod">
          <ac:chgData name="Ise  De Smet" userId="c11601c8-3d21-458e-b4d0-455bb6bed52d" providerId="ADAL" clId="{03426C1C-C2EC-4AB7-B79E-00C87DEBD158}" dt="2022-11-30T13:57:01.190" v="191" actId="1076"/>
          <ac:picMkLst>
            <pc:docMk/>
            <pc:sldMk cId="308552574" sldId="1092"/>
            <ac:picMk id="14" creationId="{2C58CC15-6E8C-6609-A659-4519BDBB4D93}"/>
          </ac:picMkLst>
        </pc:picChg>
        <pc:picChg chg="add mod">
          <ac:chgData name="Ise  De Smet" userId="c11601c8-3d21-458e-b4d0-455bb6bed52d" providerId="ADAL" clId="{03426C1C-C2EC-4AB7-B79E-00C87DEBD158}" dt="2022-11-30T13:57:01.190" v="191" actId="1076"/>
          <ac:picMkLst>
            <pc:docMk/>
            <pc:sldMk cId="308552574" sldId="1092"/>
            <ac:picMk id="15" creationId="{E09E6547-E2C4-0DB4-CF17-38B2190B51FB}"/>
          </ac:picMkLst>
        </pc:picChg>
        <pc:picChg chg="add mod">
          <ac:chgData name="Ise  De Smet" userId="c11601c8-3d21-458e-b4d0-455bb6bed52d" providerId="ADAL" clId="{03426C1C-C2EC-4AB7-B79E-00C87DEBD158}" dt="2022-11-30T13:57:01.190" v="191" actId="1076"/>
          <ac:picMkLst>
            <pc:docMk/>
            <pc:sldMk cId="308552574" sldId="1092"/>
            <ac:picMk id="16" creationId="{B756D715-13FA-DAE1-DF41-2A92E265A66A}"/>
          </ac:picMkLst>
        </pc:picChg>
        <pc:cxnChg chg="add mod">
          <ac:chgData name="Ise  De Smet" userId="c11601c8-3d21-458e-b4d0-455bb6bed52d" providerId="ADAL" clId="{03426C1C-C2EC-4AB7-B79E-00C87DEBD158}" dt="2022-11-30T13:51:25.729" v="144"/>
          <ac:cxnSpMkLst>
            <pc:docMk/>
            <pc:sldMk cId="308552574" sldId="1092"/>
            <ac:cxnSpMk id="4" creationId="{1E156E7A-15A4-B8EB-2870-E5B8D828C0F0}"/>
          </ac:cxnSpMkLst>
        </pc:cxnChg>
      </pc:sldChg>
      <pc:sldChg chg="add del">
        <pc:chgData name="Ise  De Smet" userId="c11601c8-3d21-458e-b4d0-455bb6bed52d" providerId="ADAL" clId="{03426C1C-C2EC-4AB7-B79E-00C87DEBD158}" dt="2022-12-08T10:21:18.154" v="3029"/>
        <pc:sldMkLst>
          <pc:docMk/>
          <pc:sldMk cId="3372548066" sldId="1100"/>
        </pc:sldMkLst>
      </pc:sldChg>
      <pc:sldChg chg="delSp modSp mod ord">
        <pc:chgData name="Ise  De Smet" userId="c11601c8-3d21-458e-b4d0-455bb6bed52d" providerId="ADAL" clId="{03426C1C-C2EC-4AB7-B79E-00C87DEBD158}" dt="2022-11-30T14:56:09.255" v="339"/>
        <pc:sldMkLst>
          <pc:docMk/>
          <pc:sldMk cId="3126965216" sldId="1112"/>
        </pc:sldMkLst>
        <pc:spChg chg="mod">
          <ac:chgData name="Ise  De Smet" userId="c11601c8-3d21-458e-b4d0-455bb6bed52d" providerId="ADAL" clId="{03426C1C-C2EC-4AB7-B79E-00C87DEBD158}" dt="2022-11-30T13:39:19.491" v="104" actId="1076"/>
          <ac:spMkLst>
            <pc:docMk/>
            <pc:sldMk cId="3126965216" sldId="1112"/>
            <ac:spMk id="2" creationId="{B9AA213B-6FAC-4AE5-CE38-47B31A0DB12C}"/>
          </ac:spMkLst>
        </pc:spChg>
        <pc:spChg chg="del">
          <ac:chgData name="Ise  De Smet" userId="c11601c8-3d21-458e-b4d0-455bb6bed52d" providerId="ADAL" clId="{03426C1C-C2EC-4AB7-B79E-00C87DEBD158}" dt="2022-11-30T13:39:11.297" v="102" actId="478"/>
          <ac:spMkLst>
            <pc:docMk/>
            <pc:sldMk cId="3126965216" sldId="1112"/>
            <ac:spMk id="3" creationId="{60F4860D-63A8-D5E1-C3B7-BC62067B3D8B}"/>
          </ac:spMkLst>
        </pc:spChg>
      </pc:sldChg>
      <pc:sldChg chg="delSp modSp mod">
        <pc:chgData name="Ise  De Smet" userId="c11601c8-3d21-458e-b4d0-455bb6bed52d" providerId="ADAL" clId="{03426C1C-C2EC-4AB7-B79E-00C87DEBD158}" dt="2022-12-08T16:30:17.202" v="3068" actId="20577"/>
        <pc:sldMkLst>
          <pc:docMk/>
          <pc:sldMk cId="4079141986" sldId="1132"/>
        </pc:sldMkLst>
        <pc:spChg chg="mod">
          <ac:chgData name="Ise  De Smet" userId="c11601c8-3d21-458e-b4d0-455bb6bed52d" providerId="ADAL" clId="{03426C1C-C2EC-4AB7-B79E-00C87DEBD158}" dt="2022-11-30T14:56:31.365" v="343" actId="14100"/>
          <ac:spMkLst>
            <pc:docMk/>
            <pc:sldMk cId="4079141986" sldId="1132"/>
            <ac:spMk id="13" creationId="{933F26CB-6D41-A2A4-3D6A-CEC36C727BEA}"/>
          </ac:spMkLst>
        </pc:spChg>
        <pc:spChg chg="mod">
          <ac:chgData name="Ise  De Smet" userId="c11601c8-3d21-458e-b4d0-455bb6bed52d" providerId="ADAL" clId="{03426C1C-C2EC-4AB7-B79E-00C87DEBD158}" dt="2022-12-08T16:30:17.202" v="3068" actId="20577"/>
          <ac:spMkLst>
            <pc:docMk/>
            <pc:sldMk cId="4079141986" sldId="1132"/>
            <ac:spMk id="16" creationId="{4803F87F-A5F6-03CD-7268-A1890131D392}"/>
          </ac:spMkLst>
        </pc:spChg>
        <pc:spChg chg="del">
          <ac:chgData name="Ise  De Smet" userId="c11601c8-3d21-458e-b4d0-455bb6bed52d" providerId="ADAL" clId="{03426C1C-C2EC-4AB7-B79E-00C87DEBD158}" dt="2022-12-07T11:43:22.035" v="2949" actId="478"/>
          <ac:spMkLst>
            <pc:docMk/>
            <pc:sldMk cId="4079141986" sldId="1132"/>
            <ac:spMk id="18" creationId="{5DE82EFF-CAB8-52FF-CF97-8AF6B8C20C64}"/>
          </ac:spMkLst>
        </pc:spChg>
        <pc:picChg chg="del mod">
          <ac:chgData name="Ise  De Smet" userId="c11601c8-3d21-458e-b4d0-455bb6bed52d" providerId="ADAL" clId="{03426C1C-C2EC-4AB7-B79E-00C87DEBD158}" dt="2022-12-07T11:43:16.596" v="2947" actId="478"/>
          <ac:picMkLst>
            <pc:docMk/>
            <pc:sldMk cId="4079141986" sldId="1132"/>
            <ac:picMk id="20" creationId="{79C0311D-38D3-9E98-96F8-0D1455754E01}"/>
          </ac:picMkLst>
        </pc:picChg>
      </pc:sldChg>
      <pc:sldChg chg="modSp add mod ord modNotesTx">
        <pc:chgData name="Ise  De Smet" userId="c11601c8-3d21-458e-b4d0-455bb6bed52d" providerId="ADAL" clId="{03426C1C-C2EC-4AB7-B79E-00C87DEBD158}" dt="2022-12-08T10:18:44.248" v="3027"/>
        <pc:sldMkLst>
          <pc:docMk/>
          <pc:sldMk cId="2453546358" sldId="1133"/>
        </pc:sldMkLst>
        <pc:spChg chg="mod">
          <ac:chgData name="Ise  De Smet" userId="c11601c8-3d21-458e-b4d0-455bb6bed52d" providerId="ADAL" clId="{03426C1C-C2EC-4AB7-B79E-00C87DEBD158}" dt="2022-11-30T15:02:28.234" v="402"/>
          <ac:spMkLst>
            <pc:docMk/>
            <pc:sldMk cId="2453546358" sldId="1133"/>
            <ac:spMk id="2" creationId="{1D20FD97-A573-4067-177F-BF6CF967C3D1}"/>
          </ac:spMkLst>
        </pc:spChg>
        <pc:spChg chg="mod">
          <ac:chgData name="Ise  De Smet" userId="c11601c8-3d21-458e-b4d0-455bb6bed52d" providerId="ADAL" clId="{03426C1C-C2EC-4AB7-B79E-00C87DEBD158}" dt="2022-11-30T15:04:14.554" v="424" actId="14100"/>
          <ac:spMkLst>
            <pc:docMk/>
            <pc:sldMk cId="2453546358" sldId="1133"/>
            <ac:spMk id="3" creationId="{DE66FC47-BD14-4CBC-92C4-1D7434056035}"/>
          </ac:spMkLst>
        </pc:spChg>
        <pc:picChg chg="mod modCrop">
          <ac:chgData name="Ise  De Smet" userId="c11601c8-3d21-458e-b4d0-455bb6bed52d" providerId="ADAL" clId="{03426C1C-C2EC-4AB7-B79E-00C87DEBD158}" dt="2022-12-07T12:40:38.751" v="2971" actId="18131"/>
          <ac:picMkLst>
            <pc:docMk/>
            <pc:sldMk cId="2453546358" sldId="1133"/>
            <ac:picMk id="6" creationId="{A991433D-F4C0-806D-23FD-8C7F9B726F7F}"/>
          </ac:picMkLst>
        </pc:picChg>
      </pc:sldChg>
      <pc:sldChg chg="addSp delSp modSp mod">
        <pc:chgData name="Ise  De Smet" userId="c11601c8-3d21-458e-b4d0-455bb6bed52d" providerId="ADAL" clId="{03426C1C-C2EC-4AB7-B79E-00C87DEBD158}" dt="2022-12-07T11:48:16.713" v="2967" actId="1076"/>
        <pc:sldMkLst>
          <pc:docMk/>
          <pc:sldMk cId="2730437073" sldId="1155"/>
        </pc:sldMkLst>
        <pc:spChg chg="mod">
          <ac:chgData name="Ise  De Smet" userId="c11601c8-3d21-458e-b4d0-455bb6bed52d" providerId="ADAL" clId="{03426C1C-C2EC-4AB7-B79E-00C87DEBD158}" dt="2022-12-01T09:07:47.186" v="2076" actId="20577"/>
          <ac:spMkLst>
            <pc:docMk/>
            <pc:sldMk cId="2730437073" sldId="1155"/>
            <ac:spMk id="13" creationId="{933F26CB-6D41-A2A4-3D6A-CEC36C727BEA}"/>
          </ac:spMkLst>
        </pc:spChg>
        <pc:spChg chg="mod">
          <ac:chgData name="Ise  De Smet" userId="c11601c8-3d21-458e-b4d0-455bb6bed52d" providerId="ADAL" clId="{03426C1C-C2EC-4AB7-B79E-00C87DEBD158}" dt="2022-12-07T11:48:11.835" v="2966" actId="1076"/>
          <ac:spMkLst>
            <pc:docMk/>
            <pc:sldMk cId="2730437073" sldId="1155"/>
            <ac:spMk id="16" creationId="{4803F87F-A5F6-03CD-7268-A1890131D392}"/>
          </ac:spMkLst>
        </pc:spChg>
        <pc:spChg chg="del">
          <ac:chgData name="Ise  De Smet" userId="c11601c8-3d21-458e-b4d0-455bb6bed52d" providerId="ADAL" clId="{03426C1C-C2EC-4AB7-B79E-00C87DEBD158}" dt="2022-12-07T11:47:54.107" v="2960" actId="478"/>
          <ac:spMkLst>
            <pc:docMk/>
            <pc:sldMk cId="2730437073" sldId="1155"/>
            <ac:spMk id="18" creationId="{5DE82EFF-CAB8-52FF-CF97-8AF6B8C20C64}"/>
          </ac:spMkLst>
        </pc:spChg>
        <pc:graphicFrameChg chg="add mod modGraphic">
          <ac:chgData name="Ise  De Smet" userId="c11601c8-3d21-458e-b4d0-455bb6bed52d" providerId="ADAL" clId="{03426C1C-C2EC-4AB7-B79E-00C87DEBD158}" dt="2022-12-07T11:48:16.713" v="2967" actId="1076"/>
          <ac:graphicFrameMkLst>
            <pc:docMk/>
            <pc:sldMk cId="2730437073" sldId="1155"/>
            <ac:graphicFrameMk id="2" creationId="{4FC3AB4F-B7DA-001F-1515-45D7DB64D1A9}"/>
          </ac:graphicFrameMkLst>
        </pc:graphicFrameChg>
        <pc:picChg chg="del">
          <ac:chgData name="Ise  De Smet" userId="c11601c8-3d21-458e-b4d0-455bb6bed52d" providerId="ADAL" clId="{03426C1C-C2EC-4AB7-B79E-00C87DEBD158}" dt="2022-12-07T11:47:52.803" v="2959" actId="478"/>
          <ac:picMkLst>
            <pc:docMk/>
            <pc:sldMk cId="2730437073" sldId="1155"/>
            <ac:picMk id="5" creationId="{D8027DEA-B3D9-C194-74C3-059149B9F4C2}"/>
          </ac:picMkLst>
        </pc:picChg>
      </pc:sldChg>
      <pc:sldChg chg="del">
        <pc:chgData name="Ise  De Smet" userId="c11601c8-3d21-458e-b4d0-455bb6bed52d" providerId="ADAL" clId="{03426C1C-C2EC-4AB7-B79E-00C87DEBD158}" dt="2022-12-01T09:07:58.095" v="2078" actId="47"/>
        <pc:sldMkLst>
          <pc:docMk/>
          <pc:sldMk cId="22457002" sldId="1157"/>
        </pc:sldMkLst>
      </pc:sldChg>
      <pc:sldChg chg="del">
        <pc:chgData name="Ise  De Smet" userId="c11601c8-3d21-458e-b4d0-455bb6bed52d" providerId="ADAL" clId="{03426C1C-C2EC-4AB7-B79E-00C87DEBD158}" dt="2022-12-01T09:07:58.095" v="2078" actId="47"/>
        <pc:sldMkLst>
          <pc:docMk/>
          <pc:sldMk cId="1283226935" sldId="1158"/>
        </pc:sldMkLst>
      </pc:sldChg>
      <pc:sldChg chg="del">
        <pc:chgData name="Ise  De Smet" userId="c11601c8-3d21-458e-b4d0-455bb6bed52d" providerId="ADAL" clId="{03426C1C-C2EC-4AB7-B79E-00C87DEBD158}" dt="2022-12-01T09:07:58.095" v="2078" actId="47"/>
        <pc:sldMkLst>
          <pc:docMk/>
          <pc:sldMk cId="4094329310" sldId="1161"/>
        </pc:sldMkLst>
      </pc:sldChg>
      <pc:sldChg chg="del">
        <pc:chgData name="Ise  De Smet" userId="c11601c8-3d21-458e-b4d0-455bb6bed52d" providerId="ADAL" clId="{03426C1C-C2EC-4AB7-B79E-00C87DEBD158}" dt="2022-12-01T09:07:58.095" v="2078" actId="47"/>
        <pc:sldMkLst>
          <pc:docMk/>
          <pc:sldMk cId="1398901193" sldId="1162"/>
        </pc:sldMkLst>
      </pc:sldChg>
      <pc:sldChg chg="del">
        <pc:chgData name="Ise  De Smet" userId="c11601c8-3d21-458e-b4d0-455bb6bed52d" providerId="ADAL" clId="{03426C1C-C2EC-4AB7-B79E-00C87DEBD158}" dt="2022-12-01T09:07:58.095" v="2078" actId="47"/>
        <pc:sldMkLst>
          <pc:docMk/>
          <pc:sldMk cId="2427058137" sldId="1163"/>
        </pc:sldMkLst>
      </pc:sldChg>
      <pc:sldChg chg="del">
        <pc:chgData name="Ise  De Smet" userId="c11601c8-3d21-458e-b4d0-455bb6bed52d" providerId="ADAL" clId="{03426C1C-C2EC-4AB7-B79E-00C87DEBD158}" dt="2022-12-01T09:07:58.095" v="2078" actId="47"/>
        <pc:sldMkLst>
          <pc:docMk/>
          <pc:sldMk cId="3366127545" sldId="1164"/>
        </pc:sldMkLst>
      </pc:sldChg>
      <pc:sldChg chg="del">
        <pc:chgData name="Ise  De Smet" userId="c11601c8-3d21-458e-b4d0-455bb6bed52d" providerId="ADAL" clId="{03426C1C-C2EC-4AB7-B79E-00C87DEBD158}" dt="2022-11-30T13:38:58.415" v="79" actId="47"/>
        <pc:sldMkLst>
          <pc:docMk/>
          <pc:sldMk cId="2175349825" sldId="1166"/>
        </pc:sldMkLst>
      </pc:sldChg>
      <pc:sldChg chg="addSp delSp modSp mod">
        <pc:chgData name="Ise  De Smet" userId="c11601c8-3d21-458e-b4d0-455bb6bed52d" providerId="ADAL" clId="{03426C1C-C2EC-4AB7-B79E-00C87DEBD158}" dt="2022-12-07T10:32:39.756" v="2171" actId="123"/>
        <pc:sldMkLst>
          <pc:docMk/>
          <pc:sldMk cId="3045822081" sldId="1167"/>
        </pc:sldMkLst>
        <pc:spChg chg="mod">
          <ac:chgData name="Ise  De Smet" userId="c11601c8-3d21-458e-b4d0-455bb6bed52d" providerId="ADAL" clId="{03426C1C-C2EC-4AB7-B79E-00C87DEBD158}" dt="2022-11-30T15:13:07.518" v="513"/>
          <ac:spMkLst>
            <pc:docMk/>
            <pc:sldMk cId="3045822081" sldId="1167"/>
            <ac:spMk id="2" creationId="{157B5984-B60C-125B-333C-31BF69E8D7C8}"/>
          </ac:spMkLst>
        </pc:spChg>
        <pc:spChg chg="del">
          <ac:chgData name="Ise  De Smet" userId="c11601c8-3d21-458e-b4d0-455bb6bed52d" providerId="ADAL" clId="{03426C1C-C2EC-4AB7-B79E-00C87DEBD158}" dt="2022-11-30T15:19:26.062" v="651" actId="478"/>
          <ac:spMkLst>
            <pc:docMk/>
            <pc:sldMk cId="3045822081" sldId="1167"/>
            <ac:spMk id="3" creationId="{3FD1E756-B2A0-002E-65DA-869EEC8707FB}"/>
          </ac:spMkLst>
        </pc:spChg>
        <pc:spChg chg="add mod">
          <ac:chgData name="Ise  De Smet" userId="c11601c8-3d21-458e-b4d0-455bb6bed52d" providerId="ADAL" clId="{03426C1C-C2EC-4AB7-B79E-00C87DEBD158}" dt="2022-12-01T07:58:10.168" v="851" actId="14100"/>
          <ac:spMkLst>
            <pc:docMk/>
            <pc:sldMk cId="3045822081" sldId="1167"/>
            <ac:spMk id="3" creationId="{C305B332-511A-1534-D920-486574EE7D4D}"/>
          </ac:spMkLst>
        </pc:spChg>
        <pc:spChg chg="del">
          <ac:chgData name="Ise  De Smet" userId="c11601c8-3d21-458e-b4d0-455bb6bed52d" providerId="ADAL" clId="{03426C1C-C2EC-4AB7-B79E-00C87DEBD158}" dt="2022-11-30T15:13:10.268" v="514" actId="478"/>
          <ac:spMkLst>
            <pc:docMk/>
            <pc:sldMk cId="3045822081" sldId="1167"/>
            <ac:spMk id="4" creationId="{87894518-6B6C-6A51-CDDE-BF379C89A0D5}"/>
          </ac:spMkLst>
        </pc:spChg>
        <pc:spChg chg="add mod">
          <ac:chgData name="Ise  De Smet" userId="c11601c8-3d21-458e-b4d0-455bb6bed52d" providerId="ADAL" clId="{03426C1C-C2EC-4AB7-B79E-00C87DEBD158}" dt="2022-12-01T07:56:09.692" v="837" actId="208"/>
          <ac:spMkLst>
            <pc:docMk/>
            <pc:sldMk cId="3045822081" sldId="1167"/>
            <ac:spMk id="5" creationId="{80F51C75-199E-7314-C350-76312F621477}"/>
          </ac:spMkLst>
        </pc:spChg>
        <pc:spChg chg="add mod">
          <ac:chgData name="Ise  De Smet" userId="c11601c8-3d21-458e-b4d0-455bb6bed52d" providerId="ADAL" clId="{03426C1C-C2EC-4AB7-B79E-00C87DEBD158}" dt="2022-12-07T10:32:39.756" v="2171" actId="123"/>
          <ac:spMkLst>
            <pc:docMk/>
            <pc:sldMk cId="3045822081" sldId="1167"/>
            <ac:spMk id="6" creationId="{ED6ACA08-68CE-49F8-E42F-52DCEC567598}"/>
          </ac:spMkLst>
        </pc:spChg>
        <pc:spChg chg="mod">
          <ac:chgData name="Ise  De Smet" userId="c11601c8-3d21-458e-b4d0-455bb6bed52d" providerId="ADAL" clId="{03426C1C-C2EC-4AB7-B79E-00C87DEBD158}" dt="2022-11-30T15:13:51.021" v="519"/>
          <ac:spMkLst>
            <pc:docMk/>
            <pc:sldMk cId="3045822081" sldId="1167"/>
            <ac:spMk id="8" creationId="{C9655618-60AF-EBC1-AB24-422894304C84}"/>
          </ac:spMkLst>
        </pc:spChg>
        <pc:spChg chg="mod">
          <ac:chgData name="Ise  De Smet" userId="c11601c8-3d21-458e-b4d0-455bb6bed52d" providerId="ADAL" clId="{03426C1C-C2EC-4AB7-B79E-00C87DEBD158}" dt="2022-11-30T15:13:51.021" v="519"/>
          <ac:spMkLst>
            <pc:docMk/>
            <pc:sldMk cId="3045822081" sldId="1167"/>
            <ac:spMk id="10" creationId="{4ABA7DB4-A4AE-6AD9-E701-4BC2E72A1454}"/>
          </ac:spMkLst>
        </pc:spChg>
        <pc:grpChg chg="add mod">
          <ac:chgData name="Ise  De Smet" userId="c11601c8-3d21-458e-b4d0-455bb6bed52d" providerId="ADAL" clId="{03426C1C-C2EC-4AB7-B79E-00C87DEBD158}" dt="2022-11-30T15:14:01.167" v="521" actId="1076"/>
          <ac:grpSpMkLst>
            <pc:docMk/>
            <pc:sldMk cId="3045822081" sldId="1167"/>
            <ac:grpSpMk id="7" creationId="{B500ED6C-0E4F-4EF7-8F26-5DCE2DABFC94}"/>
          </ac:grpSpMkLst>
        </pc:grpChg>
      </pc:sldChg>
      <pc:sldChg chg="addSp modSp mod modNotesTx">
        <pc:chgData name="Ise  De Smet" userId="c11601c8-3d21-458e-b4d0-455bb6bed52d" providerId="ADAL" clId="{03426C1C-C2EC-4AB7-B79E-00C87DEBD158}" dt="2022-12-01T07:52:45.398" v="819" actId="403"/>
        <pc:sldMkLst>
          <pc:docMk/>
          <pc:sldMk cId="3497728148" sldId="1169"/>
        </pc:sldMkLst>
        <pc:spChg chg="mod">
          <ac:chgData name="Ise  De Smet" userId="c11601c8-3d21-458e-b4d0-455bb6bed52d" providerId="ADAL" clId="{03426C1C-C2EC-4AB7-B79E-00C87DEBD158}" dt="2022-11-30T15:07:08.814" v="454"/>
          <ac:spMkLst>
            <pc:docMk/>
            <pc:sldMk cId="3497728148" sldId="1169"/>
            <ac:spMk id="2" creationId="{157B5984-B60C-125B-333C-31BF69E8D7C8}"/>
          </ac:spMkLst>
        </pc:spChg>
        <pc:spChg chg="mod">
          <ac:chgData name="Ise  De Smet" userId="c11601c8-3d21-458e-b4d0-455bb6bed52d" providerId="ADAL" clId="{03426C1C-C2EC-4AB7-B79E-00C87DEBD158}" dt="2022-12-01T07:52:21.207" v="756" actId="113"/>
          <ac:spMkLst>
            <pc:docMk/>
            <pc:sldMk cId="3497728148" sldId="1169"/>
            <ac:spMk id="5" creationId="{F44223C7-0828-4914-1F43-7AEE913B60E1}"/>
          </ac:spMkLst>
        </pc:spChg>
        <pc:picChg chg="add mod">
          <ac:chgData name="Ise  De Smet" userId="c11601c8-3d21-458e-b4d0-455bb6bed52d" providerId="ADAL" clId="{03426C1C-C2EC-4AB7-B79E-00C87DEBD158}" dt="2022-12-01T07:52:11.544" v="755" actId="1076"/>
          <ac:picMkLst>
            <pc:docMk/>
            <pc:sldMk cId="3497728148" sldId="1169"/>
            <ac:picMk id="4" creationId="{85FE742D-4179-8DDB-12AD-74DB8D91C1D4}"/>
          </ac:picMkLst>
        </pc:picChg>
      </pc:sldChg>
      <pc:sldChg chg="delSp modSp del mod ord">
        <pc:chgData name="Ise  De Smet" userId="c11601c8-3d21-458e-b4d0-455bb6bed52d" providerId="ADAL" clId="{03426C1C-C2EC-4AB7-B79E-00C87DEBD158}" dt="2022-12-01T09:07:48.737" v="2077" actId="47"/>
        <pc:sldMkLst>
          <pc:docMk/>
          <pc:sldMk cId="2986446370" sldId="1170"/>
        </pc:sldMkLst>
        <pc:spChg chg="mod">
          <ac:chgData name="Ise  De Smet" userId="c11601c8-3d21-458e-b4d0-455bb6bed52d" providerId="ADAL" clId="{03426C1C-C2EC-4AB7-B79E-00C87DEBD158}" dt="2022-12-01T09:07:37.463" v="2068" actId="20577"/>
          <ac:spMkLst>
            <pc:docMk/>
            <pc:sldMk cId="2986446370" sldId="1170"/>
            <ac:spMk id="2" creationId="{157B5984-B60C-125B-333C-31BF69E8D7C8}"/>
          </ac:spMkLst>
        </pc:spChg>
        <pc:spChg chg="del">
          <ac:chgData name="Ise  De Smet" userId="c11601c8-3d21-458e-b4d0-455bb6bed52d" providerId="ADAL" clId="{03426C1C-C2EC-4AB7-B79E-00C87DEBD158}" dt="2022-12-01T09:07:41.535" v="2069" actId="478"/>
          <ac:spMkLst>
            <pc:docMk/>
            <pc:sldMk cId="2986446370" sldId="1170"/>
            <ac:spMk id="4" creationId="{87894518-6B6C-6A51-CDDE-BF379C89A0D5}"/>
          </ac:spMkLst>
        </pc:spChg>
      </pc:sldChg>
      <pc:sldChg chg="del">
        <pc:chgData name="Ise  De Smet" userId="c11601c8-3d21-458e-b4d0-455bb6bed52d" providerId="ADAL" clId="{03426C1C-C2EC-4AB7-B79E-00C87DEBD158}" dt="2022-12-01T09:07:58.095" v="2078" actId="47"/>
        <pc:sldMkLst>
          <pc:docMk/>
          <pc:sldMk cId="1434506524" sldId="1171"/>
        </pc:sldMkLst>
      </pc:sldChg>
      <pc:sldChg chg="del">
        <pc:chgData name="Ise  De Smet" userId="c11601c8-3d21-458e-b4d0-455bb6bed52d" providerId="ADAL" clId="{03426C1C-C2EC-4AB7-B79E-00C87DEBD158}" dt="2022-12-01T09:07:58.095" v="2078" actId="47"/>
        <pc:sldMkLst>
          <pc:docMk/>
          <pc:sldMk cId="2771787844" sldId="1172"/>
        </pc:sldMkLst>
      </pc:sldChg>
      <pc:sldChg chg="del">
        <pc:chgData name="Ise  De Smet" userId="c11601c8-3d21-458e-b4d0-455bb6bed52d" providerId="ADAL" clId="{03426C1C-C2EC-4AB7-B79E-00C87DEBD158}" dt="2022-12-01T09:07:58.095" v="2078" actId="47"/>
        <pc:sldMkLst>
          <pc:docMk/>
          <pc:sldMk cId="3492697381" sldId="1173"/>
        </pc:sldMkLst>
      </pc:sldChg>
      <pc:sldChg chg="del">
        <pc:chgData name="Ise  De Smet" userId="c11601c8-3d21-458e-b4d0-455bb6bed52d" providerId="ADAL" clId="{03426C1C-C2EC-4AB7-B79E-00C87DEBD158}" dt="2022-12-01T09:07:58.095" v="2078" actId="47"/>
        <pc:sldMkLst>
          <pc:docMk/>
          <pc:sldMk cId="3557214835" sldId="1174"/>
        </pc:sldMkLst>
      </pc:sldChg>
      <pc:sldChg chg="del">
        <pc:chgData name="Ise  De Smet" userId="c11601c8-3d21-458e-b4d0-455bb6bed52d" providerId="ADAL" clId="{03426C1C-C2EC-4AB7-B79E-00C87DEBD158}" dt="2022-12-01T09:07:58.095" v="2078" actId="47"/>
        <pc:sldMkLst>
          <pc:docMk/>
          <pc:sldMk cId="97533941" sldId="1175"/>
        </pc:sldMkLst>
      </pc:sldChg>
      <pc:sldChg chg="del">
        <pc:chgData name="Ise  De Smet" userId="c11601c8-3d21-458e-b4d0-455bb6bed52d" providerId="ADAL" clId="{03426C1C-C2EC-4AB7-B79E-00C87DEBD158}" dt="2022-12-01T09:07:58.095" v="2078" actId="47"/>
        <pc:sldMkLst>
          <pc:docMk/>
          <pc:sldMk cId="1674676404" sldId="1176"/>
        </pc:sldMkLst>
      </pc:sldChg>
      <pc:sldChg chg="del">
        <pc:chgData name="Ise  De Smet" userId="c11601c8-3d21-458e-b4d0-455bb6bed52d" providerId="ADAL" clId="{03426C1C-C2EC-4AB7-B79E-00C87DEBD158}" dt="2022-12-01T09:07:58.095" v="2078" actId="47"/>
        <pc:sldMkLst>
          <pc:docMk/>
          <pc:sldMk cId="3852263960" sldId="1177"/>
        </pc:sldMkLst>
      </pc:sldChg>
      <pc:sldChg chg="del">
        <pc:chgData name="Ise  De Smet" userId="c11601c8-3d21-458e-b4d0-455bb6bed52d" providerId="ADAL" clId="{03426C1C-C2EC-4AB7-B79E-00C87DEBD158}" dt="2022-12-01T09:07:58.095" v="2078" actId="47"/>
        <pc:sldMkLst>
          <pc:docMk/>
          <pc:sldMk cId="3740750129" sldId="1178"/>
        </pc:sldMkLst>
      </pc:sldChg>
      <pc:sldChg chg="add del">
        <pc:chgData name="Ise  De Smet" userId="c11601c8-3d21-458e-b4d0-455bb6bed52d" providerId="ADAL" clId="{03426C1C-C2EC-4AB7-B79E-00C87DEBD158}" dt="2022-11-30T14:58:21.030" v="357" actId="2696"/>
        <pc:sldMkLst>
          <pc:docMk/>
          <pc:sldMk cId="1964747351" sldId="1179"/>
        </pc:sldMkLst>
      </pc:sldChg>
      <pc:sldChg chg="addSp delSp modSp add mod delAnim modAnim">
        <pc:chgData name="Ise  De Smet" userId="c11601c8-3d21-458e-b4d0-455bb6bed52d" providerId="ADAL" clId="{03426C1C-C2EC-4AB7-B79E-00C87DEBD158}" dt="2022-11-30T13:58:29.844" v="206" actId="12"/>
        <pc:sldMkLst>
          <pc:docMk/>
          <pc:sldMk cId="645152205" sldId="1180"/>
        </pc:sldMkLst>
        <pc:spChg chg="add mod">
          <ac:chgData name="Ise  De Smet" userId="c11601c8-3d21-458e-b4d0-455bb6bed52d" providerId="ADAL" clId="{03426C1C-C2EC-4AB7-B79E-00C87DEBD158}" dt="2022-11-30T13:53:19.761" v="155"/>
          <ac:spMkLst>
            <pc:docMk/>
            <pc:sldMk cId="645152205" sldId="1180"/>
            <ac:spMk id="5" creationId="{798F76F4-84A1-8F58-86F1-B8E4B709BD1C}"/>
          </ac:spMkLst>
        </pc:spChg>
        <pc:spChg chg="del">
          <ac:chgData name="Ise  De Smet" userId="c11601c8-3d21-458e-b4d0-455bb6bed52d" providerId="ADAL" clId="{03426C1C-C2EC-4AB7-B79E-00C87DEBD158}" dt="2022-11-30T13:53:12.177" v="154" actId="478"/>
          <ac:spMkLst>
            <pc:docMk/>
            <pc:sldMk cId="645152205" sldId="1180"/>
            <ac:spMk id="6" creationId="{00000000-0000-0000-0000-000000000000}"/>
          </ac:spMkLst>
        </pc:spChg>
        <pc:spChg chg="add mod">
          <ac:chgData name="Ise  De Smet" userId="c11601c8-3d21-458e-b4d0-455bb6bed52d" providerId="ADAL" clId="{03426C1C-C2EC-4AB7-B79E-00C87DEBD158}" dt="2022-11-30T13:58:29.844" v="206" actId="12"/>
          <ac:spMkLst>
            <pc:docMk/>
            <pc:sldMk cId="645152205" sldId="1180"/>
            <ac:spMk id="8" creationId="{6368A592-A562-E573-1B3F-D79898ED7450}"/>
          </ac:spMkLst>
        </pc:spChg>
        <pc:picChg chg="del">
          <ac:chgData name="Ise  De Smet" userId="c11601c8-3d21-458e-b4d0-455bb6bed52d" providerId="ADAL" clId="{03426C1C-C2EC-4AB7-B79E-00C87DEBD158}" dt="2022-11-30T13:53:09.812" v="153" actId="478"/>
          <ac:picMkLst>
            <pc:docMk/>
            <pc:sldMk cId="645152205" sldId="1180"/>
            <ac:picMk id="7" creationId="{CA65BC34-3A30-4729-A3F4-7599B67CF072}"/>
          </ac:picMkLst>
        </pc:picChg>
        <pc:picChg chg="add del mod">
          <ac:chgData name="Ise  De Smet" userId="c11601c8-3d21-458e-b4d0-455bb6bed52d" providerId="ADAL" clId="{03426C1C-C2EC-4AB7-B79E-00C87DEBD158}" dt="2022-11-30T13:56:49.078" v="189" actId="21"/>
          <ac:picMkLst>
            <pc:docMk/>
            <pc:sldMk cId="645152205" sldId="1180"/>
            <ac:picMk id="9" creationId="{F158D666-AC66-1045-6860-4FB3914CDE1F}"/>
          </ac:picMkLst>
        </pc:picChg>
        <pc:picChg chg="add del mod">
          <ac:chgData name="Ise  De Smet" userId="c11601c8-3d21-458e-b4d0-455bb6bed52d" providerId="ADAL" clId="{03426C1C-C2EC-4AB7-B79E-00C87DEBD158}" dt="2022-11-30T13:56:49.078" v="189" actId="21"/>
          <ac:picMkLst>
            <pc:docMk/>
            <pc:sldMk cId="645152205" sldId="1180"/>
            <ac:picMk id="10" creationId="{AB57D832-950F-E532-0641-28C6EC27200A}"/>
          </ac:picMkLst>
        </pc:picChg>
        <pc:picChg chg="add del mod">
          <ac:chgData name="Ise  De Smet" userId="c11601c8-3d21-458e-b4d0-455bb6bed52d" providerId="ADAL" clId="{03426C1C-C2EC-4AB7-B79E-00C87DEBD158}" dt="2022-11-30T13:56:49.078" v="189" actId="21"/>
          <ac:picMkLst>
            <pc:docMk/>
            <pc:sldMk cId="645152205" sldId="1180"/>
            <ac:picMk id="11" creationId="{A8C9F3F5-1637-3D1D-1061-7F7CCB81A5AC}"/>
          </ac:picMkLst>
        </pc:picChg>
        <pc:picChg chg="add mod">
          <ac:chgData name="Ise  De Smet" userId="c11601c8-3d21-458e-b4d0-455bb6bed52d" providerId="ADAL" clId="{03426C1C-C2EC-4AB7-B79E-00C87DEBD158}" dt="2022-11-30T13:57:23.087" v="194" actId="1076"/>
          <ac:picMkLst>
            <pc:docMk/>
            <pc:sldMk cId="645152205" sldId="1180"/>
            <ac:picMk id="12" creationId="{DC4D4050-7B30-5513-22DB-46FD7B34DC87}"/>
          </ac:picMkLst>
        </pc:picChg>
      </pc:sldChg>
      <pc:sldChg chg="addSp delSp modSp add mod modNotesTx">
        <pc:chgData name="Ise  De Smet" userId="c11601c8-3d21-458e-b4d0-455bb6bed52d" providerId="ADAL" clId="{03426C1C-C2EC-4AB7-B79E-00C87DEBD158}" dt="2022-11-30T14:53:08.931" v="328" actId="478"/>
        <pc:sldMkLst>
          <pc:docMk/>
          <pc:sldMk cId="1002989859" sldId="1181"/>
        </pc:sldMkLst>
        <pc:spChg chg="del">
          <ac:chgData name="Ise  De Smet" userId="c11601c8-3d21-458e-b4d0-455bb6bed52d" providerId="ADAL" clId="{03426C1C-C2EC-4AB7-B79E-00C87DEBD158}" dt="2022-11-30T14:52:06.681" v="322" actId="478"/>
          <ac:spMkLst>
            <pc:docMk/>
            <pc:sldMk cId="1002989859" sldId="1181"/>
            <ac:spMk id="4" creationId="{87894518-6B6C-6A51-CDDE-BF379C89A0D5}"/>
          </ac:spMkLst>
        </pc:spChg>
        <pc:spChg chg="del">
          <ac:chgData name="Ise  De Smet" userId="c11601c8-3d21-458e-b4d0-455bb6bed52d" providerId="ADAL" clId="{03426C1C-C2EC-4AB7-B79E-00C87DEBD158}" dt="2022-11-30T14:53:08.931" v="328" actId="478"/>
          <ac:spMkLst>
            <pc:docMk/>
            <pc:sldMk cId="1002989859" sldId="1181"/>
            <ac:spMk id="15" creationId="{78051766-8716-FE5F-EE21-BF90FBFE6033}"/>
          </ac:spMkLst>
        </pc:spChg>
        <pc:picChg chg="add mod">
          <ac:chgData name="Ise  De Smet" userId="c11601c8-3d21-458e-b4d0-455bb6bed52d" providerId="ADAL" clId="{03426C1C-C2EC-4AB7-B79E-00C87DEBD158}" dt="2022-11-30T14:53:07.322" v="327" actId="1076"/>
          <ac:picMkLst>
            <pc:docMk/>
            <pc:sldMk cId="1002989859" sldId="1181"/>
            <ac:picMk id="5" creationId="{E9FFCAFE-508D-836E-F631-1241BE89A2DA}"/>
          </ac:picMkLst>
        </pc:picChg>
      </pc:sldChg>
      <pc:sldChg chg="addSp delSp modSp add mod modNotesTx">
        <pc:chgData name="Ise  De Smet" userId="c11601c8-3d21-458e-b4d0-455bb6bed52d" providerId="ADAL" clId="{03426C1C-C2EC-4AB7-B79E-00C87DEBD158}" dt="2022-12-08T09:04:24.727" v="3019" actId="20577"/>
        <pc:sldMkLst>
          <pc:docMk/>
          <pc:sldMk cId="3854849163" sldId="1182"/>
        </pc:sldMkLst>
        <pc:spChg chg="mod">
          <ac:chgData name="Ise  De Smet" userId="c11601c8-3d21-458e-b4d0-455bb6bed52d" providerId="ADAL" clId="{03426C1C-C2EC-4AB7-B79E-00C87DEBD158}" dt="2022-12-08T09:04:22.458" v="3018" actId="13926"/>
          <ac:spMkLst>
            <pc:docMk/>
            <pc:sldMk cId="3854849163" sldId="1182"/>
            <ac:spMk id="2" creationId="{FEF80629-D7FE-CE97-AD13-4DB0D7AA7EDC}"/>
          </ac:spMkLst>
        </pc:spChg>
        <pc:spChg chg="del">
          <ac:chgData name="Ise  De Smet" userId="c11601c8-3d21-458e-b4d0-455bb6bed52d" providerId="ADAL" clId="{03426C1C-C2EC-4AB7-B79E-00C87DEBD158}" dt="2022-11-30T14:55:30.380" v="335" actId="478"/>
          <ac:spMkLst>
            <pc:docMk/>
            <pc:sldMk cId="3854849163" sldId="1182"/>
            <ac:spMk id="8" creationId="{6368A592-A562-E573-1B3F-D79898ED7450}"/>
          </ac:spMkLst>
        </pc:spChg>
        <pc:graphicFrameChg chg="add mod modGraphic">
          <ac:chgData name="Ise  De Smet" userId="c11601c8-3d21-458e-b4d0-455bb6bed52d" providerId="ADAL" clId="{03426C1C-C2EC-4AB7-B79E-00C87DEBD158}" dt="2022-12-08T09:03:58.365" v="3017" actId="20577"/>
          <ac:graphicFrameMkLst>
            <pc:docMk/>
            <pc:sldMk cId="3854849163" sldId="1182"/>
            <ac:graphicFrameMk id="6" creationId="{FBAF2C2B-74C4-EC54-72C6-3CABED0D3BDE}"/>
          </ac:graphicFrameMkLst>
        </pc:graphicFrameChg>
        <pc:picChg chg="del">
          <ac:chgData name="Ise  De Smet" userId="c11601c8-3d21-458e-b4d0-455bb6bed52d" providerId="ADAL" clId="{03426C1C-C2EC-4AB7-B79E-00C87DEBD158}" dt="2022-11-30T14:55:00.059" v="330" actId="478"/>
          <ac:picMkLst>
            <pc:docMk/>
            <pc:sldMk cId="3854849163" sldId="1182"/>
            <ac:picMk id="12" creationId="{DC4D4050-7B30-5513-22DB-46FD7B34DC87}"/>
          </ac:picMkLst>
        </pc:picChg>
      </pc:sldChg>
      <pc:sldChg chg="modSp add mod ord modNotesTx">
        <pc:chgData name="Ise  De Smet" userId="c11601c8-3d21-458e-b4d0-455bb6bed52d" providerId="ADAL" clId="{03426C1C-C2EC-4AB7-B79E-00C87DEBD158}" dt="2022-12-08T10:18:44.248" v="3027"/>
        <pc:sldMkLst>
          <pc:docMk/>
          <pc:sldMk cId="917335138" sldId="1183"/>
        </pc:sldMkLst>
        <pc:spChg chg="mod">
          <ac:chgData name="Ise  De Smet" userId="c11601c8-3d21-458e-b4d0-455bb6bed52d" providerId="ADAL" clId="{03426C1C-C2EC-4AB7-B79E-00C87DEBD158}" dt="2022-11-30T15:05:01.761" v="429"/>
          <ac:spMkLst>
            <pc:docMk/>
            <pc:sldMk cId="917335138" sldId="1183"/>
            <ac:spMk id="2" creationId="{1D20FD97-A573-4067-177F-BF6CF967C3D1}"/>
          </ac:spMkLst>
        </pc:spChg>
        <pc:spChg chg="mod">
          <ac:chgData name="Ise  De Smet" userId="c11601c8-3d21-458e-b4d0-455bb6bed52d" providerId="ADAL" clId="{03426C1C-C2EC-4AB7-B79E-00C87DEBD158}" dt="2022-11-30T15:06:12.004" v="453" actId="113"/>
          <ac:spMkLst>
            <pc:docMk/>
            <pc:sldMk cId="917335138" sldId="1183"/>
            <ac:spMk id="3" creationId="{DE66FC47-BD14-4CBC-92C4-1D7434056035}"/>
          </ac:spMkLst>
        </pc:spChg>
      </pc:sldChg>
      <pc:sldChg chg="addSp delSp modSp add mod modNotesTx">
        <pc:chgData name="Ise  De Smet" userId="c11601c8-3d21-458e-b4d0-455bb6bed52d" providerId="ADAL" clId="{03426C1C-C2EC-4AB7-B79E-00C87DEBD158}" dt="2022-12-07T10:47:20.542" v="2339" actId="403"/>
        <pc:sldMkLst>
          <pc:docMk/>
          <pc:sldMk cId="4271038989" sldId="1184"/>
        </pc:sldMkLst>
        <pc:spChg chg="add mod">
          <ac:chgData name="Ise  De Smet" userId="c11601c8-3d21-458e-b4d0-455bb6bed52d" providerId="ADAL" clId="{03426C1C-C2EC-4AB7-B79E-00C87DEBD158}" dt="2022-11-30T15:10:37.726" v="496" actId="20577"/>
          <ac:spMkLst>
            <pc:docMk/>
            <pc:sldMk cId="4271038989" sldId="1184"/>
            <ac:spMk id="2" creationId="{83F5713A-5753-9867-D5EC-81ED9DB1457F}"/>
          </ac:spMkLst>
        </pc:spChg>
        <pc:spChg chg="add mod">
          <ac:chgData name="Ise  De Smet" userId="c11601c8-3d21-458e-b4d0-455bb6bed52d" providerId="ADAL" clId="{03426C1C-C2EC-4AB7-B79E-00C87DEBD158}" dt="2022-11-30T15:08:45.864" v="462"/>
          <ac:spMkLst>
            <pc:docMk/>
            <pc:sldMk cId="4271038989" sldId="1184"/>
            <ac:spMk id="3" creationId="{7B2E1C99-0D14-3FE7-3CAB-0DE0E60CA5F0}"/>
          </ac:spMkLst>
        </pc:spChg>
        <pc:spChg chg="add mod">
          <ac:chgData name="Ise  De Smet" userId="c11601c8-3d21-458e-b4d0-455bb6bed52d" providerId="ADAL" clId="{03426C1C-C2EC-4AB7-B79E-00C87DEBD158}" dt="2022-11-30T15:11:30.582" v="505"/>
          <ac:spMkLst>
            <pc:docMk/>
            <pc:sldMk cId="4271038989" sldId="1184"/>
            <ac:spMk id="6" creationId="{14269F10-53D4-7480-7B94-E7DDA7B2E8A8}"/>
          </ac:spMkLst>
        </pc:spChg>
        <pc:spChg chg="del">
          <ac:chgData name="Ise  De Smet" userId="c11601c8-3d21-458e-b4d0-455bb6bed52d" providerId="ADAL" clId="{03426C1C-C2EC-4AB7-B79E-00C87DEBD158}" dt="2022-11-30T15:08:36.723" v="461" actId="478"/>
          <ac:spMkLst>
            <pc:docMk/>
            <pc:sldMk cId="4271038989" sldId="1184"/>
            <ac:spMk id="22" creationId="{0A7A33AF-D696-4B3B-AF63-F91AAD32C3D9}"/>
          </ac:spMkLst>
        </pc:spChg>
        <pc:graphicFrameChg chg="mod modGraphic">
          <ac:chgData name="Ise  De Smet" userId="c11601c8-3d21-458e-b4d0-455bb6bed52d" providerId="ADAL" clId="{03426C1C-C2EC-4AB7-B79E-00C87DEBD158}" dt="2022-12-07T10:47:20.542" v="2339" actId="403"/>
          <ac:graphicFrameMkLst>
            <pc:docMk/>
            <pc:sldMk cId="4271038989" sldId="1184"/>
            <ac:graphicFrameMk id="4" creationId="{6ED9756C-D2BD-4A18-83C9-09CF8B2F0FC3}"/>
          </ac:graphicFrameMkLst>
        </pc:graphicFrameChg>
        <pc:picChg chg="add del mod">
          <ac:chgData name="Ise  De Smet" userId="c11601c8-3d21-458e-b4d0-455bb6bed52d" providerId="ADAL" clId="{03426C1C-C2EC-4AB7-B79E-00C87DEBD158}" dt="2022-11-30T15:12:25.352" v="510" actId="21"/>
          <ac:picMkLst>
            <pc:docMk/>
            <pc:sldMk cId="4271038989" sldId="1184"/>
            <ac:picMk id="7" creationId="{13D1EA7E-053D-E123-D1B2-2952832CB9E7}"/>
          </ac:picMkLst>
        </pc:picChg>
        <pc:picChg chg="add del mod">
          <ac:chgData name="Ise  De Smet" userId="c11601c8-3d21-458e-b4d0-455bb6bed52d" providerId="ADAL" clId="{03426C1C-C2EC-4AB7-B79E-00C87DEBD158}" dt="2022-11-30T15:12:47.270" v="512" actId="478"/>
          <ac:picMkLst>
            <pc:docMk/>
            <pc:sldMk cId="4271038989" sldId="1184"/>
            <ac:picMk id="8" creationId="{9E87688C-FFA8-E64A-45BF-0428FE26CED5}"/>
          </ac:picMkLst>
        </pc:picChg>
        <pc:cxnChg chg="add mod">
          <ac:chgData name="Ise  De Smet" userId="c11601c8-3d21-458e-b4d0-455bb6bed52d" providerId="ADAL" clId="{03426C1C-C2EC-4AB7-B79E-00C87DEBD158}" dt="2022-11-30T15:08:45.864" v="462"/>
          <ac:cxnSpMkLst>
            <pc:docMk/>
            <pc:sldMk cId="4271038989" sldId="1184"/>
            <ac:cxnSpMk id="5" creationId="{EFD62D29-2E1B-B8F1-7F69-AC43D46834C4}"/>
          </ac:cxnSpMkLst>
        </pc:cxnChg>
      </pc:sldChg>
      <pc:sldChg chg="addSp delSp modSp add mod">
        <pc:chgData name="Ise  De Smet" userId="c11601c8-3d21-458e-b4d0-455bb6bed52d" providerId="ADAL" clId="{03426C1C-C2EC-4AB7-B79E-00C87DEBD158}" dt="2022-12-07T10:44:29.451" v="2311" actId="1076"/>
        <pc:sldMkLst>
          <pc:docMk/>
          <pc:sldMk cId="1052859200" sldId="1185"/>
        </pc:sldMkLst>
        <pc:spChg chg="mod">
          <ac:chgData name="Ise  De Smet" userId="c11601c8-3d21-458e-b4d0-455bb6bed52d" providerId="ADAL" clId="{03426C1C-C2EC-4AB7-B79E-00C87DEBD158}" dt="2022-11-30T15:14:28.489" v="523"/>
          <ac:spMkLst>
            <pc:docMk/>
            <pc:sldMk cId="1052859200" sldId="1185"/>
            <ac:spMk id="2" creationId="{157B5984-B60C-125B-333C-31BF69E8D7C8}"/>
          </ac:spMkLst>
        </pc:spChg>
        <pc:spChg chg="add mod">
          <ac:chgData name="Ise  De Smet" userId="c11601c8-3d21-458e-b4d0-455bb6bed52d" providerId="ADAL" clId="{03426C1C-C2EC-4AB7-B79E-00C87DEBD158}" dt="2022-12-07T10:44:29.451" v="2311" actId="1076"/>
          <ac:spMkLst>
            <pc:docMk/>
            <pc:sldMk cId="1052859200" sldId="1185"/>
            <ac:spMk id="4" creationId="{2E897B89-C87B-18C5-6CF0-61D4B1BC4579}"/>
          </ac:spMkLst>
        </pc:spChg>
        <pc:spChg chg="del">
          <ac:chgData name="Ise  De Smet" userId="c11601c8-3d21-458e-b4d0-455bb6bed52d" providerId="ADAL" clId="{03426C1C-C2EC-4AB7-B79E-00C87DEBD158}" dt="2022-11-30T15:14:29.647" v="524" actId="478"/>
          <ac:spMkLst>
            <pc:docMk/>
            <pc:sldMk cId="1052859200" sldId="1185"/>
            <ac:spMk id="5" creationId="{80F51C75-199E-7314-C350-76312F621477}"/>
          </ac:spMkLst>
        </pc:spChg>
        <pc:spChg chg="add mod">
          <ac:chgData name="Ise  De Smet" userId="c11601c8-3d21-458e-b4d0-455bb6bed52d" providerId="ADAL" clId="{03426C1C-C2EC-4AB7-B79E-00C87DEBD158}" dt="2022-12-07T10:41:18.423" v="2224" actId="1076"/>
          <ac:spMkLst>
            <pc:docMk/>
            <pc:sldMk cId="1052859200" sldId="1185"/>
            <ac:spMk id="5" creationId="{85633E6A-2F5D-4FE8-89BF-8C06BB40BC81}"/>
          </ac:spMkLst>
        </pc:spChg>
        <pc:spChg chg="del">
          <ac:chgData name="Ise  De Smet" userId="c11601c8-3d21-458e-b4d0-455bb6bed52d" providerId="ADAL" clId="{03426C1C-C2EC-4AB7-B79E-00C87DEBD158}" dt="2022-11-30T15:14:43.265" v="525" actId="478"/>
          <ac:spMkLst>
            <pc:docMk/>
            <pc:sldMk cId="1052859200" sldId="1185"/>
            <ac:spMk id="6" creationId="{ED6ACA08-68CE-49F8-E42F-52DCEC567598}"/>
          </ac:spMkLst>
        </pc:spChg>
        <pc:spChg chg="add del mod">
          <ac:chgData name="Ise  De Smet" userId="c11601c8-3d21-458e-b4d0-455bb6bed52d" providerId="ADAL" clId="{03426C1C-C2EC-4AB7-B79E-00C87DEBD158}" dt="2022-12-01T08:01:07.753" v="865" actId="478"/>
          <ac:spMkLst>
            <pc:docMk/>
            <pc:sldMk cId="1052859200" sldId="1185"/>
            <ac:spMk id="11" creationId="{38AA3DF0-F96A-128A-FDDF-B0987B65052D}"/>
          </ac:spMkLst>
        </pc:spChg>
        <pc:spChg chg="add mod">
          <ac:chgData name="Ise  De Smet" userId="c11601c8-3d21-458e-b4d0-455bb6bed52d" providerId="ADAL" clId="{03426C1C-C2EC-4AB7-B79E-00C87DEBD158}" dt="2022-12-07T10:41:15.146" v="2223" actId="1076"/>
          <ac:spMkLst>
            <pc:docMk/>
            <pc:sldMk cId="1052859200" sldId="1185"/>
            <ac:spMk id="11" creationId="{B956BF40-D7A9-D8DE-813D-9F2F466801F7}"/>
          </ac:spMkLst>
        </pc:spChg>
        <pc:picChg chg="add mod">
          <ac:chgData name="Ise  De Smet" userId="c11601c8-3d21-458e-b4d0-455bb6bed52d" providerId="ADAL" clId="{03426C1C-C2EC-4AB7-B79E-00C87DEBD158}" dt="2022-12-07T10:41:18.423" v="2224" actId="1076"/>
          <ac:picMkLst>
            <pc:docMk/>
            <pc:sldMk cId="1052859200" sldId="1185"/>
            <ac:picMk id="6" creationId="{37424065-EAE0-0DA8-E9AA-47F394DABFE3}"/>
          </ac:picMkLst>
        </pc:picChg>
        <pc:picChg chg="add del mod">
          <ac:chgData name="Ise  De Smet" userId="c11601c8-3d21-458e-b4d0-455bb6bed52d" providerId="ADAL" clId="{03426C1C-C2EC-4AB7-B79E-00C87DEBD158}" dt="2022-12-01T08:01:07.753" v="865" actId="478"/>
          <ac:picMkLst>
            <pc:docMk/>
            <pc:sldMk cId="1052859200" sldId="1185"/>
            <ac:picMk id="12" creationId="{09C7DFFB-C9B4-F2C6-E4EB-32088C5E41A1}"/>
          </ac:picMkLst>
        </pc:picChg>
      </pc:sldChg>
      <pc:sldChg chg="addSp delSp modSp add mod modNotesTx">
        <pc:chgData name="Ise  De Smet" userId="c11601c8-3d21-458e-b4d0-455bb6bed52d" providerId="ADAL" clId="{03426C1C-C2EC-4AB7-B79E-00C87DEBD158}" dt="2022-12-07T10:44:14.544" v="2309"/>
        <pc:sldMkLst>
          <pc:docMk/>
          <pc:sldMk cId="2070170819" sldId="1186"/>
        </pc:sldMkLst>
        <pc:spChg chg="mod">
          <ac:chgData name="Ise  De Smet" userId="c11601c8-3d21-458e-b4d0-455bb6bed52d" providerId="ADAL" clId="{03426C1C-C2EC-4AB7-B79E-00C87DEBD158}" dt="2022-12-01T08:00:12.842" v="857" actId="20577"/>
          <ac:spMkLst>
            <pc:docMk/>
            <pc:sldMk cId="2070170819" sldId="1186"/>
            <ac:spMk id="2" creationId="{157B5984-B60C-125B-333C-31BF69E8D7C8}"/>
          </ac:spMkLst>
        </pc:spChg>
        <pc:spChg chg="del">
          <ac:chgData name="Ise  De Smet" userId="c11601c8-3d21-458e-b4d0-455bb6bed52d" providerId="ADAL" clId="{03426C1C-C2EC-4AB7-B79E-00C87DEBD158}" dt="2022-12-01T08:00:25.183" v="858" actId="478"/>
          <ac:spMkLst>
            <pc:docMk/>
            <pc:sldMk cId="2070170819" sldId="1186"/>
            <ac:spMk id="3" creationId="{3FD1E756-B2A0-002E-65DA-869EEC8707FB}"/>
          </ac:spMkLst>
        </pc:spChg>
        <pc:spChg chg="mod">
          <ac:chgData name="Ise  De Smet" userId="c11601c8-3d21-458e-b4d0-455bb6bed52d" providerId="ADAL" clId="{03426C1C-C2EC-4AB7-B79E-00C87DEBD158}" dt="2022-12-07T10:44:03.615" v="2288" actId="21"/>
          <ac:spMkLst>
            <pc:docMk/>
            <pc:sldMk cId="2070170819" sldId="1186"/>
            <ac:spMk id="4" creationId="{2E897B89-C87B-18C5-6CF0-61D4B1BC4579}"/>
          </ac:spMkLst>
        </pc:spChg>
        <pc:spChg chg="add mod">
          <ac:chgData name="Ise  De Smet" userId="c11601c8-3d21-458e-b4d0-455bb6bed52d" providerId="ADAL" clId="{03426C1C-C2EC-4AB7-B79E-00C87DEBD158}" dt="2022-11-30T15:15:27.881" v="531" actId="1076"/>
          <ac:spMkLst>
            <pc:docMk/>
            <pc:sldMk cId="2070170819" sldId="1186"/>
            <ac:spMk id="5" creationId="{896ACB59-3D11-6DF8-D992-7514AF9A5CCD}"/>
          </ac:spMkLst>
        </pc:spChg>
        <pc:spChg chg="mod">
          <ac:chgData name="Ise  De Smet" userId="c11601c8-3d21-458e-b4d0-455bb6bed52d" providerId="ADAL" clId="{03426C1C-C2EC-4AB7-B79E-00C87DEBD158}" dt="2022-12-07T10:43:50.735" v="2287" actId="1076"/>
          <ac:spMkLst>
            <pc:docMk/>
            <pc:sldMk cId="2070170819" sldId="1186"/>
            <ac:spMk id="11" creationId="{38AA3DF0-F96A-128A-FDDF-B0987B65052D}"/>
          </ac:spMkLst>
        </pc:spChg>
        <pc:spChg chg="add mod">
          <ac:chgData name="Ise  De Smet" userId="c11601c8-3d21-458e-b4d0-455bb6bed52d" providerId="ADAL" clId="{03426C1C-C2EC-4AB7-B79E-00C87DEBD158}" dt="2022-12-01T07:56:17.022" v="838" actId="208"/>
          <ac:spMkLst>
            <pc:docMk/>
            <pc:sldMk cId="2070170819" sldId="1186"/>
            <ac:spMk id="13" creationId="{8432F1DD-159A-1F14-ADD2-A44B2548979C}"/>
          </ac:spMkLst>
        </pc:spChg>
        <pc:picChg chg="add del mod">
          <ac:chgData name="Ise  De Smet" userId="c11601c8-3d21-458e-b4d0-455bb6bed52d" providerId="ADAL" clId="{03426C1C-C2EC-4AB7-B79E-00C87DEBD158}" dt="2022-11-30T15:15:48.058" v="533" actId="478"/>
          <ac:picMkLst>
            <pc:docMk/>
            <pc:sldMk cId="2070170819" sldId="1186"/>
            <ac:picMk id="6" creationId="{8699C315-6116-96B2-5348-13BCF957BF42}"/>
          </ac:picMkLst>
        </pc:picChg>
        <pc:picChg chg="mod">
          <ac:chgData name="Ise  De Smet" userId="c11601c8-3d21-458e-b4d0-455bb6bed52d" providerId="ADAL" clId="{03426C1C-C2EC-4AB7-B79E-00C87DEBD158}" dt="2022-12-07T10:43:50.735" v="2287" actId="1076"/>
          <ac:picMkLst>
            <pc:docMk/>
            <pc:sldMk cId="2070170819" sldId="1186"/>
            <ac:picMk id="12" creationId="{09C7DFFB-C9B4-F2C6-E4EB-32088C5E41A1}"/>
          </ac:picMkLst>
        </pc:picChg>
        <pc:picChg chg="add mod">
          <ac:chgData name="Ise  De Smet" userId="c11601c8-3d21-458e-b4d0-455bb6bed52d" providerId="ADAL" clId="{03426C1C-C2EC-4AB7-B79E-00C87DEBD158}" dt="2022-11-30T15:19:48.253" v="655" actId="1076"/>
          <ac:picMkLst>
            <pc:docMk/>
            <pc:sldMk cId="2070170819" sldId="1186"/>
            <ac:picMk id="14" creationId="{60A8EF56-EB5F-E607-EFB3-B5F7AA44651F}"/>
          </ac:picMkLst>
        </pc:picChg>
      </pc:sldChg>
      <pc:sldChg chg="addSp delSp modSp add mod ord">
        <pc:chgData name="Ise  De Smet" userId="c11601c8-3d21-458e-b4d0-455bb6bed52d" providerId="ADAL" clId="{03426C1C-C2EC-4AB7-B79E-00C87DEBD158}" dt="2022-12-07T10:48:02.459" v="2340" actId="123"/>
        <pc:sldMkLst>
          <pc:docMk/>
          <pc:sldMk cId="4180067837" sldId="1187"/>
        </pc:sldMkLst>
        <pc:spChg chg="mod">
          <ac:chgData name="Ise  De Smet" userId="c11601c8-3d21-458e-b4d0-455bb6bed52d" providerId="ADAL" clId="{03426C1C-C2EC-4AB7-B79E-00C87DEBD158}" dt="2022-11-30T15:17:55.560" v="551"/>
          <ac:spMkLst>
            <pc:docMk/>
            <pc:sldMk cId="4180067837" sldId="1187"/>
            <ac:spMk id="2" creationId="{157B5984-B60C-125B-333C-31BF69E8D7C8}"/>
          </ac:spMkLst>
        </pc:spChg>
        <pc:spChg chg="del mod">
          <ac:chgData name="Ise  De Smet" userId="c11601c8-3d21-458e-b4d0-455bb6bed52d" providerId="ADAL" clId="{03426C1C-C2EC-4AB7-B79E-00C87DEBD158}" dt="2022-11-30T15:18:39.294" v="561" actId="478"/>
          <ac:spMkLst>
            <pc:docMk/>
            <pc:sldMk cId="4180067837" sldId="1187"/>
            <ac:spMk id="3" creationId="{3FD1E756-B2A0-002E-65DA-869EEC8707FB}"/>
          </ac:spMkLst>
        </pc:spChg>
        <pc:spChg chg="del">
          <ac:chgData name="Ise  De Smet" userId="c11601c8-3d21-458e-b4d0-455bb6bed52d" providerId="ADAL" clId="{03426C1C-C2EC-4AB7-B79E-00C87DEBD158}" dt="2022-11-30T15:18:21.597" v="555" actId="478"/>
          <ac:spMkLst>
            <pc:docMk/>
            <pc:sldMk cId="4180067837" sldId="1187"/>
            <ac:spMk id="4" creationId="{2E897B89-C87B-18C5-6CF0-61D4B1BC4579}"/>
          </ac:spMkLst>
        </pc:spChg>
        <pc:spChg chg="add mod">
          <ac:chgData name="Ise  De Smet" userId="c11601c8-3d21-458e-b4d0-455bb6bed52d" providerId="ADAL" clId="{03426C1C-C2EC-4AB7-B79E-00C87DEBD158}" dt="2022-12-01T07:56:22.008" v="839" actId="208"/>
          <ac:spMkLst>
            <pc:docMk/>
            <pc:sldMk cId="4180067837" sldId="1187"/>
            <ac:spMk id="5" creationId="{F6A6E749-E753-38DD-235F-47958BC7AE84}"/>
          </ac:spMkLst>
        </pc:spChg>
        <pc:spChg chg="add mod">
          <ac:chgData name="Ise  De Smet" userId="c11601c8-3d21-458e-b4d0-455bb6bed52d" providerId="ADAL" clId="{03426C1C-C2EC-4AB7-B79E-00C87DEBD158}" dt="2022-12-07T10:48:02.459" v="2340" actId="123"/>
          <ac:spMkLst>
            <pc:docMk/>
            <pc:sldMk cId="4180067837" sldId="1187"/>
            <ac:spMk id="6" creationId="{629DCC9D-E9B6-7C72-58A2-EBA5917756CE}"/>
          </ac:spMkLst>
        </pc:spChg>
        <pc:spChg chg="mod">
          <ac:chgData name="Ise  De Smet" userId="c11601c8-3d21-458e-b4d0-455bb6bed52d" providerId="ADAL" clId="{03426C1C-C2EC-4AB7-B79E-00C87DEBD158}" dt="2022-11-30T15:20:37.669" v="660" actId="20577"/>
          <ac:spMkLst>
            <pc:docMk/>
            <pc:sldMk cId="4180067837" sldId="1187"/>
            <ac:spMk id="10" creationId="{4ABA7DB4-A4AE-6AD9-E701-4BC2E72A1454}"/>
          </ac:spMkLst>
        </pc:spChg>
        <pc:spChg chg="del">
          <ac:chgData name="Ise  De Smet" userId="c11601c8-3d21-458e-b4d0-455bb6bed52d" providerId="ADAL" clId="{03426C1C-C2EC-4AB7-B79E-00C87DEBD158}" dt="2022-11-30T15:18:23.874" v="556" actId="478"/>
          <ac:spMkLst>
            <pc:docMk/>
            <pc:sldMk cId="4180067837" sldId="1187"/>
            <ac:spMk id="11" creationId="{38AA3DF0-F96A-128A-FDDF-B0987B65052D}"/>
          </ac:spMkLst>
        </pc:spChg>
        <pc:spChg chg="add mod">
          <ac:chgData name="Ise  De Smet" userId="c11601c8-3d21-458e-b4d0-455bb6bed52d" providerId="ADAL" clId="{03426C1C-C2EC-4AB7-B79E-00C87DEBD158}" dt="2022-11-30T15:18:42.493" v="562" actId="1076"/>
          <ac:spMkLst>
            <pc:docMk/>
            <pc:sldMk cId="4180067837" sldId="1187"/>
            <ac:spMk id="13" creationId="{6783AFDE-AC33-E18B-8732-6A8A7B82E88F}"/>
          </ac:spMkLst>
        </pc:spChg>
        <pc:picChg chg="del">
          <ac:chgData name="Ise  De Smet" userId="c11601c8-3d21-458e-b4d0-455bb6bed52d" providerId="ADAL" clId="{03426C1C-C2EC-4AB7-B79E-00C87DEBD158}" dt="2022-11-30T15:18:23.874" v="556" actId="478"/>
          <ac:picMkLst>
            <pc:docMk/>
            <pc:sldMk cId="4180067837" sldId="1187"/>
            <ac:picMk id="12" creationId="{09C7DFFB-C9B4-F2C6-E4EB-32088C5E41A1}"/>
          </ac:picMkLst>
        </pc:picChg>
      </pc:sldChg>
      <pc:sldChg chg="addSp delSp modSp add mod">
        <pc:chgData name="Ise  De Smet" userId="c11601c8-3d21-458e-b4d0-455bb6bed52d" providerId="ADAL" clId="{03426C1C-C2EC-4AB7-B79E-00C87DEBD158}" dt="2022-12-07T10:49:03.247" v="2342" actId="123"/>
        <pc:sldMkLst>
          <pc:docMk/>
          <pc:sldMk cId="1652720827" sldId="1188"/>
        </pc:sldMkLst>
        <pc:spChg chg="mod">
          <ac:chgData name="Ise  De Smet" userId="c11601c8-3d21-458e-b4d0-455bb6bed52d" providerId="ADAL" clId="{03426C1C-C2EC-4AB7-B79E-00C87DEBD158}" dt="2022-11-30T15:21:40.027" v="671"/>
          <ac:spMkLst>
            <pc:docMk/>
            <pc:sldMk cId="1652720827" sldId="1188"/>
            <ac:spMk id="2" creationId="{157B5984-B60C-125B-333C-31BF69E8D7C8}"/>
          </ac:spMkLst>
        </pc:spChg>
        <pc:spChg chg="add del mod">
          <ac:chgData name="Ise  De Smet" userId="c11601c8-3d21-458e-b4d0-455bb6bed52d" providerId="ADAL" clId="{03426C1C-C2EC-4AB7-B79E-00C87DEBD158}" dt="2022-12-01T08:13:00.091" v="1008" actId="21"/>
          <ac:spMkLst>
            <pc:docMk/>
            <pc:sldMk cId="1652720827" sldId="1188"/>
            <ac:spMk id="3" creationId="{0E487B12-1CF9-1CF2-6E9C-D3E4288968E9}"/>
          </ac:spMkLst>
        </pc:spChg>
        <pc:spChg chg="add mod">
          <ac:chgData name="Ise  De Smet" userId="c11601c8-3d21-458e-b4d0-455bb6bed52d" providerId="ADAL" clId="{03426C1C-C2EC-4AB7-B79E-00C87DEBD158}" dt="2022-12-01T08:15:46.008" v="1053" actId="1076"/>
          <ac:spMkLst>
            <pc:docMk/>
            <pc:sldMk cId="1652720827" sldId="1188"/>
            <ac:spMk id="5" creationId="{3E89F498-9849-7994-586E-36F6F9C63028}"/>
          </ac:spMkLst>
        </pc:spChg>
        <pc:spChg chg="del">
          <ac:chgData name="Ise  De Smet" userId="c11601c8-3d21-458e-b4d0-455bb6bed52d" providerId="ADAL" clId="{03426C1C-C2EC-4AB7-B79E-00C87DEBD158}" dt="2022-11-30T15:21:03.926" v="664" actId="478"/>
          <ac:spMkLst>
            <pc:docMk/>
            <pc:sldMk cId="1652720827" sldId="1188"/>
            <ac:spMk id="5" creationId="{80F51C75-199E-7314-C350-76312F621477}"/>
          </ac:spMkLst>
        </pc:spChg>
        <pc:spChg chg="mod">
          <ac:chgData name="Ise  De Smet" userId="c11601c8-3d21-458e-b4d0-455bb6bed52d" providerId="ADAL" clId="{03426C1C-C2EC-4AB7-B79E-00C87DEBD158}" dt="2022-12-07T10:49:03.247" v="2342" actId="123"/>
          <ac:spMkLst>
            <pc:docMk/>
            <pc:sldMk cId="1652720827" sldId="1188"/>
            <ac:spMk id="6" creationId="{ED6ACA08-68CE-49F8-E42F-52DCEC567598}"/>
          </ac:spMkLst>
        </pc:spChg>
        <pc:spChg chg="mod">
          <ac:chgData name="Ise  De Smet" userId="c11601c8-3d21-458e-b4d0-455bb6bed52d" providerId="ADAL" clId="{03426C1C-C2EC-4AB7-B79E-00C87DEBD158}" dt="2022-11-30T15:21:02.554" v="663" actId="20577"/>
          <ac:spMkLst>
            <pc:docMk/>
            <pc:sldMk cId="1652720827" sldId="1188"/>
            <ac:spMk id="10" creationId="{4ABA7DB4-A4AE-6AD9-E701-4BC2E72A1454}"/>
          </ac:spMkLst>
        </pc:spChg>
        <pc:spChg chg="add mod">
          <ac:chgData name="Ise  De Smet" userId="c11601c8-3d21-458e-b4d0-455bb6bed52d" providerId="ADAL" clId="{03426C1C-C2EC-4AB7-B79E-00C87DEBD158}" dt="2022-12-01T08:15:46.008" v="1053" actId="1076"/>
          <ac:spMkLst>
            <pc:docMk/>
            <pc:sldMk cId="1652720827" sldId="1188"/>
            <ac:spMk id="12" creationId="{9B4730AC-DFCC-FB37-AB7E-EA3CC47B976D}"/>
          </ac:spMkLst>
        </pc:spChg>
        <pc:picChg chg="add del mod">
          <ac:chgData name="Ise  De Smet" userId="c11601c8-3d21-458e-b4d0-455bb6bed52d" providerId="ADAL" clId="{03426C1C-C2EC-4AB7-B79E-00C87DEBD158}" dt="2022-12-01T08:13:00.091" v="1008" actId="21"/>
          <ac:picMkLst>
            <pc:docMk/>
            <pc:sldMk cId="1652720827" sldId="1188"/>
            <ac:picMk id="4" creationId="{A7D622F3-0F58-6BC1-907C-4996AD28B9FA}"/>
          </ac:picMkLst>
        </pc:picChg>
        <pc:picChg chg="add mod">
          <ac:chgData name="Ise  De Smet" userId="c11601c8-3d21-458e-b4d0-455bb6bed52d" providerId="ADAL" clId="{03426C1C-C2EC-4AB7-B79E-00C87DEBD158}" dt="2022-12-01T08:15:46.008" v="1053" actId="1076"/>
          <ac:picMkLst>
            <pc:docMk/>
            <pc:sldMk cId="1652720827" sldId="1188"/>
            <ac:picMk id="11" creationId="{03599FA2-0917-0961-15DA-277A30CF7200}"/>
          </ac:picMkLst>
        </pc:picChg>
        <pc:picChg chg="add mod">
          <ac:chgData name="Ise  De Smet" userId="c11601c8-3d21-458e-b4d0-455bb6bed52d" providerId="ADAL" clId="{03426C1C-C2EC-4AB7-B79E-00C87DEBD158}" dt="2022-12-01T08:15:46.008" v="1053" actId="1076"/>
          <ac:picMkLst>
            <pc:docMk/>
            <pc:sldMk cId="1652720827" sldId="1188"/>
            <ac:picMk id="13" creationId="{D6A9FD6A-A2E0-AC8E-D0A0-CD1546E1CA39}"/>
          </ac:picMkLst>
        </pc:picChg>
      </pc:sldChg>
      <pc:sldChg chg="addSp delSp modSp add mod ord modNotesTx">
        <pc:chgData name="Ise  De Smet" userId="c11601c8-3d21-458e-b4d0-455bb6bed52d" providerId="ADAL" clId="{03426C1C-C2EC-4AB7-B79E-00C87DEBD158}" dt="2022-12-07T10:48:30.426" v="2341" actId="948"/>
        <pc:sldMkLst>
          <pc:docMk/>
          <pc:sldMk cId="2263181755" sldId="1189"/>
        </pc:sldMkLst>
        <pc:spChg chg="mod">
          <ac:chgData name="Ise  De Smet" userId="c11601c8-3d21-458e-b4d0-455bb6bed52d" providerId="ADAL" clId="{03426C1C-C2EC-4AB7-B79E-00C87DEBD158}" dt="2022-11-30T15:21:18.528" v="666"/>
          <ac:spMkLst>
            <pc:docMk/>
            <pc:sldMk cId="2263181755" sldId="1189"/>
            <ac:spMk id="2" creationId="{157B5984-B60C-125B-333C-31BF69E8D7C8}"/>
          </ac:spMkLst>
        </pc:spChg>
        <pc:spChg chg="add mod">
          <ac:chgData name="Ise  De Smet" userId="c11601c8-3d21-458e-b4d0-455bb6bed52d" providerId="ADAL" clId="{03426C1C-C2EC-4AB7-B79E-00C87DEBD158}" dt="2022-12-07T10:48:30.426" v="2341" actId="948"/>
          <ac:spMkLst>
            <pc:docMk/>
            <pc:sldMk cId="2263181755" sldId="1189"/>
            <ac:spMk id="3" creationId="{BB72D2E0-FD93-5E4C-AAEB-2DC405C97406}"/>
          </ac:spMkLst>
        </pc:spChg>
        <pc:spChg chg="del mod">
          <ac:chgData name="Ise  De Smet" userId="c11601c8-3d21-458e-b4d0-455bb6bed52d" providerId="ADAL" clId="{03426C1C-C2EC-4AB7-B79E-00C87DEBD158}" dt="2022-12-01T08:03:57.553" v="889" actId="478"/>
          <ac:spMkLst>
            <pc:docMk/>
            <pc:sldMk cId="2263181755" sldId="1189"/>
            <ac:spMk id="6" creationId="{ED6ACA08-68CE-49F8-E42F-52DCEC567598}"/>
          </ac:spMkLst>
        </pc:spChg>
      </pc:sldChg>
      <pc:sldChg chg="addSp delSp modSp add mod">
        <pc:chgData name="Ise  De Smet" userId="c11601c8-3d21-458e-b4d0-455bb6bed52d" providerId="ADAL" clId="{03426C1C-C2EC-4AB7-B79E-00C87DEBD158}" dt="2022-12-07T13:13:04.503" v="2988" actId="14100"/>
        <pc:sldMkLst>
          <pc:docMk/>
          <pc:sldMk cId="2406477273" sldId="1190"/>
        </pc:sldMkLst>
        <pc:spChg chg="mod">
          <ac:chgData name="Ise  De Smet" userId="c11601c8-3d21-458e-b4d0-455bb6bed52d" providerId="ADAL" clId="{03426C1C-C2EC-4AB7-B79E-00C87DEBD158}" dt="2022-11-30T15:21:46.651" v="674" actId="20577"/>
          <ac:spMkLst>
            <pc:docMk/>
            <pc:sldMk cId="2406477273" sldId="1190"/>
            <ac:spMk id="2" creationId="{157B5984-B60C-125B-333C-31BF69E8D7C8}"/>
          </ac:spMkLst>
        </pc:spChg>
        <pc:spChg chg="add mod">
          <ac:chgData name="Ise  De Smet" userId="c11601c8-3d21-458e-b4d0-455bb6bed52d" providerId="ADAL" clId="{03426C1C-C2EC-4AB7-B79E-00C87DEBD158}" dt="2022-12-07T13:12:28.182" v="2978" actId="21"/>
          <ac:spMkLst>
            <pc:docMk/>
            <pc:sldMk cId="2406477273" sldId="1190"/>
            <ac:spMk id="3" creationId="{48E3A2C9-CB3B-B10D-8733-40B3F1618BC9}"/>
          </ac:spMkLst>
        </pc:spChg>
        <pc:spChg chg="add mod">
          <ac:chgData name="Ise  De Smet" userId="c11601c8-3d21-458e-b4d0-455bb6bed52d" providerId="ADAL" clId="{03426C1C-C2EC-4AB7-B79E-00C87DEBD158}" dt="2022-12-07T13:12:32.553" v="2979" actId="1076"/>
          <ac:spMkLst>
            <pc:docMk/>
            <pc:sldMk cId="2406477273" sldId="1190"/>
            <ac:spMk id="4" creationId="{1B69CECB-4A64-FA74-4719-D706252C4A0C}"/>
          </ac:spMkLst>
        </pc:spChg>
        <pc:spChg chg="del mod">
          <ac:chgData name="Ise  De Smet" userId="c11601c8-3d21-458e-b4d0-455bb6bed52d" providerId="ADAL" clId="{03426C1C-C2EC-4AB7-B79E-00C87DEBD158}" dt="2022-12-01T08:16:03.522" v="1054" actId="478"/>
          <ac:spMkLst>
            <pc:docMk/>
            <pc:sldMk cId="2406477273" sldId="1190"/>
            <ac:spMk id="6" creationId="{ED6ACA08-68CE-49F8-E42F-52DCEC567598}"/>
          </ac:spMkLst>
        </pc:spChg>
        <pc:spChg chg="add mod">
          <ac:chgData name="Ise  De Smet" userId="c11601c8-3d21-458e-b4d0-455bb6bed52d" providerId="ADAL" clId="{03426C1C-C2EC-4AB7-B79E-00C87DEBD158}" dt="2022-12-07T13:13:04.503" v="2988" actId="14100"/>
          <ac:spMkLst>
            <pc:docMk/>
            <pc:sldMk cId="2406477273" sldId="1190"/>
            <ac:spMk id="11" creationId="{3A6B3A22-372A-7F0F-7793-0469779371F5}"/>
          </ac:spMkLst>
        </pc:spChg>
        <pc:spChg chg="add del mod">
          <ac:chgData name="Ise  De Smet" userId="c11601c8-3d21-458e-b4d0-455bb6bed52d" providerId="ADAL" clId="{03426C1C-C2EC-4AB7-B79E-00C87DEBD158}" dt="2022-12-01T08:17:08.765" v="1072" actId="478"/>
          <ac:spMkLst>
            <pc:docMk/>
            <pc:sldMk cId="2406477273" sldId="1190"/>
            <ac:spMk id="11" creationId="{8370D3EC-B395-75C5-1928-18278F11B648}"/>
          </ac:spMkLst>
        </pc:spChg>
        <pc:picChg chg="add mod">
          <ac:chgData name="Ise  De Smet" userId="c11601c8-3d21-458e-b4d0-455bb6bed52d" providerId="ADAL" clId="{03426C1C-C2EC-4AB7-B79E-00C87DEBD158}" dt="2022-12-07T13:12:32.553" v="2979" actId="1076"/>
          <ac:picMkLst>
            <pc:docMk/>
            <pc:sldMk cId="2406477273" sldId="1190"/>
            <ac:picMk id="5" creationId="{AEAC7F6A-6782-9D3E-3C4D-E4B3B2C0AB26}"/>
          </ac:picMkLst>
        </pc:picChg>
        <pc:picChg chg="add del mod">
          <ac:chgData name="Ise  De Smet" userId="c11601c8-3d21-458e-b4d0-455bb6bed52d" providerId="ADAL" clId="{03426C1C-C2EC-4AB7-B79E-00C87DEBD158}" dt="2022-12-01T08:17:08.765" v="1072" actId="478"/>
          <ac:picMkLst>
            <pc:docMk/>
            <pc:sldMk cId="2406477273" sldId="1190"/>
            <ac:picMk id="12" creationId="{F1741977-11BA-EBEC-95D1-5CCE9D2CE283}"/>
          </ac:picMkLst>
        </pc:picChg>
        <pc:picChg chg="add mod">
          <ac:chgData name="Ise  De Smet" userId="c11601c8-3d21-458e-b4d0-455bb6bed52d" providerId="ADAL" clId="{03426C1C-C2EC-4AB7-B79E-00C87DEBD158}" dt="2022-12-01T08:20:25.432" v="1102" actId="1076"/>
          <ac:picMkLst>
            <pc:docMk/>
            <pc:sldMk cId="2406477273" sldId="1190"/>
            <ac:picMk id="13" creationId="{8091750C-ADDA-5E36-6C4B-69E919D0F6FC}"/>
          </ac:picMkLst>
        </pc:picChg>
      </pc:sldChg>
      <pc:sldChg chg="modSp add mod">
        <pc:chgData name="Ise  De Smet" userId="c11601c8-3d21-458e-b4d0-455bb6bed52d" providerId="ADAL" clId="{03426C1C-C2EC-4AB7-B79E-00C87DEBD158}" dt="2022-12-07T10:51:32.124" v="2346" actId="1076"/>
        <pc:sldMkLst>
          <pc:docMk/>
          <pc:sldMk cId="3315317921" sldId="1191"/>
        </pc:sldMkLst>
        <pc:spChg chg="mod">
          <ac:chgData name="Ise  De Smet" userId="c11601c8-3d21-458e-b4d0-455bb6bed52d" providerId="ADAL" clId="{03426C1C-C2EC-4AB7-B79E-00C87DEBD158}" dt="2022-12-01T08:21:05.962" v="1107" actId="20577"/>
          <ac:spMkLst>
            <pc:docMk/>
            <pc:sldMk cId="3315317921" sldId="1191"/>
            <ac:spMk id="2" creationId="{157B5984-B60C-125B-333C-31BF69E8D7C8}"/>
          </ac:spMkLst>
        </pc:spChg>
        <pc:spChg chg="mod">
          <ac:chgData name="Ise  De Smet" userId="c11601c8-3d21-458e-b4d0-455bb6bed52d" providerId="ADAL" clId="{03426C1C-C2EC-4AB7-B79E-00C87DEBD158}" dt="2022-12-07T10:51:32.124" v="2346" actId="1076"/>
          <ac:spMkLst>
            <pc:docMk/>
            <pc:sldMk cId="3315317921" sldId="1191"/>
            <ac:spMk id="6" creationId="{ED6ACA08-68CE-49F8-E42F-52DCEC567598}"/>
          </ac:spMkLst>
        </pc:spChg>
      </pc:sldChg>
      <pc:sldChg chg="addSp delSp modSp add mod">
        <pc:chgData name="Ise  De Smet" userId="c11601c8-3d21-458e-b4d0-455bb6bed52d" providerId="ADAL" clId="{03426C1C-C2EC-4AB7-B79E-00C87DEBD158}" dt="2022-12-07T10:54:12.626" v="2353" actId="20577"/>
        <pc:sldMkLst>
          <pc:docMk/>
          <pc:sldMk cId="3615894566" sldId="1192"/>
        </pc:sldMkLst>
        <pc:spChg chg="mod">
          <ac:chgData name="Ise  De Smet" userId="c11601c8-3d21-458e-b4d0-455bb6bed52d" providerId="ADAL" clId="{03426C1C-C2EC-4AB7-B79E-00C87DEBD158}" dt="2022-11-30T15:22:36.089" v="684" actId="20577"/>
          <ac:spMkLst>
            <pc:docMk/>
            <pc:sldMk cId="3615894566" sldId="1192"/>
            <ac:spMk id="2" creationId="{157B5984-B60C-125B-333C-31BF69E8D7C8}"/>
          </ac:spMkLst>
        </pc:spChg>
        <pc:spChg chg="add mod">
          <ac:chgData name="Ise  De Smet" userId="c11601c8-3d21-458e-b4d0-455bb6bed52d" providerId="ADAL" clId="{03426C1C-C2EC-4AB7-B79E-00C87DEBD158}" dt="2022-12-07T10:54:12.626" v="2353" actId="20577"/>
          <ac:spMkLst>
            <pc:docMk/>
            <pc:sldMk cId="3615894566" sldId="1192"/>
            <ac:spMk id="3" creationId="{6D09F56C-4B31-6356-EF92-04FB1B26B994}"/>
          </ac:spMkLst>
        </pc:spChg>
        <pc:spChg chg="add mod">
          <ac:chgData name="Ise  De Smet" userId="c11601c8-3d21-458e-b4d0-455bb6bed52d" providerId="ADAL" clId="{03426C1C-C2EC-4AB7-B79E-00C87DEBD158}" dt="2022-12-07T10:54:06.382" v="2350" actId="1076"/>
          <ac:spMkLst>
            <pc:docMk/>
            <pc:sldMk cId="3615894566" sldId="1192"/>
            <ac:spMk id="4" creationId="{3765BB4A-5D25-DAEB-E1E2-C2A76C9EA89A}"/>
          </ac:spMkLst>
        </pc:spChg>
        <pc:spChg chg="del">
          <ac:chgData name="Ise  De Smet" userId="c11601c8-3d21-458e-b4d0-455bb6bed52d" providerId="ADAL" clId="{03426C1C-C2EC-4AB7-B79E-00C87DEBD158}" dt="2022-12-01T08:23:56.887" v="1151" actId="478"/>
          <ac:spMkLst>
            <pc:docMk/>
            <pc:sldMk cId="3615894566" sldId="1192"/>
            <ac:spMk id="6" creationId="{ED6ACA08-68CE-49F8-E42F-52DCEC567598}"/>
          </ac:spMkLst>
        </pc:spChg>
        <pc:picChg chg="add mod">
          <ac:chgData name="Ise  De Smet" userId="c11601c8-3d21-458e-b4d0-455bb6bed52d" providerId="ADAL" clId="{03426C1C-C2EC-4AB7-B79E-00C87DEBD158}" dt="2022-12-07T10:54:06.382" v="2350" actId="1076"/>
          <ac:picMkLst>
            <pc:docMk/>
            <pc:sldMk cId="3615894566" sldId="1192"/>
            <ac:picMk id="5" creationId="{7693408C-386F-0C0B-673B-08FF773A3060}"/>
          </ac:picMkLst>
        </pc:picChg>
      </pc:sldChg>
      <pc:sldChg chg="addSp delSp modSp add mod">
        <pc:chgData name="Ise  De Smet" userId="c11601c8-3d21-458e-b4d0-455bb6bed52d" providerId="ADAL" clId="{03426C1C-C2EC-4AB7-B79E-00C87DEBD158}" dt="2022-12-07T11:00:39.190" v="2419" actId="113"/>
        <pc:sldMkLst>
          <pc:docMk/>
          <pc:sldMk cId="711305474" sldId="1193"/>
        </pc:sldMkLst>
        <pc:spChg chg="mod">
          <ac:chgData name="Ise  De Smet" userId="c11601c8-3d21-458e-b4d0-455bb6bed52d" providerId="ADAL" clId="{03426C1C-C2EC-4AB7-B79E-00C87DEBD158}" dt="2022-12-01T07:56:27.750" v="840" actId="1076"/>
          <ac:spMkLst>
            <pc:docMk/>
            <pc:sldMk cId="711305474" sldId="1193"/>
            <ac:spMk id="2" creationId="{157B5984-B60C-125B-333C-31BF69E8D7C8}"/>
          </ac:spMkLst>
        </pc:spChg>
        <pc:spChg chg="add mod">
          <ac:chgData name="Ise  De Smet" userId="c11601c8-3d21-458e-b4d0-455bb6bed52d" providerId="ADAL" clId="{03426C1C-C2EC-4AB7-B79E-00C87DEBD158}" dt="2022-12-01T08:34:01.336" v="1297" actId="404"/>
          <ac:spMkLst>
            <pc:docMk/>
            <pc:sldMk cId="711305474" sldId="1193"/>
            <ac:spMk id="3" creationId="{B5BA8516-6641-EE5E-E22D-3D41C9DC6E20}"/>
          </ac:spMkLst>
        </pc:spChg>
        <pc:spChg chg="add mod">
          <ac:chgData name="Ise  De Smet" userId="c11601c8-3d21-458e-b4d0-455bb6bed52d" providerId="ADAL" clId="{03426C1C-C2EC-4AB7-B79E-00C87DEBD158}" dt="2022-12-01T07:56:33.096" v="841" actId="208"/>
          <ac:spMkLst>
            <pc:docMk/>
            <pc:sldMk cId="711305474" sldId="1193"/>
            <ac:spMk id="4" creationId="{52138541-3F7A-69B9-2BE7-EA4AF4C222FA}"/>
          </ac:spMkLst>
        </pc:spChg>
        <pc:spChg chg="del">
          <ac:chgData name="Ise  De Smet" userId="c11601c8-3d21-458e-b4d0-455bb6bed52d" providerId="ADAL" clId="{03426C1C-C2EC-4AB7-B79E-00C87DEBD158}" dt="2022-11-30T15:23:42.502" v="693" actId="478"/>
          <ac:spMkLst>
            <pc:docMk/>
            <pc:sldMk cId="711305474" sldId="1193"/>
            <ac:spMk id="5" creationId="{80F51C75-199E-7314-C350-76312F621477}"/>
          </ac:spMkLst>
        </pc:spChg>
        <pc:spChg chg="mod">
          <ac:chgData name="Ise  De Smet" userId="c11601c8-3d21-458e-b4d0-455bb6bed52d" providerId="ADAL" clId="{03426C1C-C2EC-4AB7-B79E-00C87DEBD158}" dt="2022-12-07T11:00:39.190" v="2419" actId="113"/>
          <ac:spMkLst>
            <pc:docMk/>
            <pc:sldMk cId="711305474" sldId="1193"/>
            <ac:spMk id="6" creationId="{ED6ACA08-68CE-49F8-E42F-52DCEC567598}"/>
          </ac:spMkLst>
        </pc:spChg>
        <pc:spChg chg="mod">
          <ac:chgData name="Ise  De Smet" userId="c11601c8-3d21-458e-b4d0-455bb6bed52d" providerId="ADAL" clId="{03426C1C-C2EC-4AB7-B79E-00C87DEBD158}" dt="2022-11-30T15:23:01.066" v="687" actId="20577"/>
          <ac:spMkLst>
            <pc:docMk/>
            <pc:sldMk cId="711305474" sldId="1193"/>
            <ac:spMk id="10" creationId="{4ABA7DB4-A4AE-6AD9-E701-4BC2E72A1454}"/>
          </ac:spMkLst>
        </pc:spChg>
      </pc:sldChg>
      <pc:sldChg chg="addSp delSp modSp add mod">
        <pc:chgData name="Ise  De Smet" userId="c11601c8-3d21-458e-b4d0-455bb6bed52d" providerId="ADAL" clId="{03426C1C-C2EC-4AB7-B79E-00C87DEBD158}" dt="2022-12-01T08:03:27.615" v="888" actId="1076"/>
        <pc:sldMkLst>
          <pc:docMk/>
          <pc:sldMk cId="1804657860" sldId="1194"/>
        </pc:sldMkLst>
        <pc:spChg chg="mod">
          <ac:chgData name="Ise  De Smet" userId="c11601c8-3d21-458e-b4d0-455bb6bed52d" providerId="ADAL" clId="{03426C1C-C2EC-4AB7-B79E-00C87DEBD158}" dt="2022-12-01T08:01:57.420" v="872"/>
          <ac:spMkLst>
            <pc:docMk/>
            <pc:sldMk cId="1804657860" sldId="1194"/>
            <ac:spMk id="2" creationId="{157B5984-B60C-125B-333C-31BF69E8D7C8}"/>
          </ac:spMkLst>
        </pc:spChg>
        <pc:spChg chg="del">
          <ac:chgData name="Ise  De Smet" userId="c11601c8-3d21-458e-b4d0-455bb6bed52d" providerId="ADAL" clId="{03426C1C-C2EC-4AB7-B79E-00C87DEBD158}" dt="2022-12-01T08:02:08.441" v="873" actId="478"/>
          <ac:spMkLst>
            <pc:docMk/>
            <pc:sldMk cId="1804657860" sldId="1194"/>
            <ac:spMk id="3" creationId="{3FD1E756-B2A0-002E-65DA-869EEC8707FB}"/>
          </ac:spMkLst>
        </pc:spChg>
        <pc:spChg chg="del">
          <ac:chgData name="Ise  De Smet" userId="c11601c8-3d21-458e-b4d0-455bb6bed52d" providerId="ADAL" clId="{03426C1C-C2EC-4AB7-B79E-00C87DEBD158}" dt="2022-12-01T08:01:48.851" v="870" actId="478"/>
          <ac:spMkLst>
            <pc:docMk/>
            <pc:sldMk cId="1804657860" sldId="1194"/>
            <ac:spMk id="4" creationId="{2E897B89-C87B-18C5-6CF0-61D4B1BC4579}"/>
          </ac:spMkLst>
        </pc:spChg>
        <pc:spChg chg="del">
          <ac:chgData name="Ise  De Smet" userId="c11601c8-3d21-458e-b4d0-455bb6bed52d" providerId="ADAL" clId="{03426C1C-C2EC-4AB7-B79E-00C87DEBD158}" dt="2022-12-01T08:01:51.313" v="871" actId="478"/>
          <ac:spMkLst>
            <pc:docMk/>
            <pc:sldMk cId="1804657860" sldId="1194"/>
            <ac:spMk id="5" creationId="{85633E6A-2F5D-4FE8-89BF-8C06BB40BC81}"/>
          </ac:spMkLst>
        </pc:spChg>
        <pc:graphicFrameChg chg="add mod modGraphic">
          <ac:chgData name="Ise  De Smet" userId="c11601c8-3d21-458e-b4d0-455bb6bed52d" providerId="ADAL" clId="{03426C1C-C2EC-4AB7-B79E-00C87DEBD158}" dt="2022-12-01T08:03:17.731" v="885" actId="122"/>
          <ac:graphicFrameMkLst>
            <pc:docMk/>
            <pc:sldMk cId="1804657860" sldId="1194"/>
            <ac:graphicFrameMk id="11" creationId="{0ADD59E8-9BE3-7011-92D2-BBD26314E325}"/>
          </ac:graphicFrameMkLst>
        </pc:graphicFrameChg>
        <pc:picChg chg="del">
          <ac:chgData name="Ise  De Smet" userId="c11601c8-3d21-458e-b4d0-455bb6bed52d" providerId="ADAL" clId="{03426C1C-C2EC-4AB7-B79E-00C87DEBD158}" dt="2022-12-01T08:01:51.313" v="871" actId="478"/>
          <ac:picMkLst>
            <pc:docMk/>
            <pc:sldMk cId="1804657860" sldId="1194"/>
            <ac:picMk id="6" creationId="{37424065-EAE0-0DA8-E9AA-47F394DABFE3}"/>
          </ac:picMkLst>
        </pc:picChg>
        <pc:picChg chg="add mod">
          <ac:chgData name="Ise  De Smet" userId="c11601c8-3d21-458e-b4d0-455bb6bed52d" providerId="ADAL" clId="{03426C1C-C2EC-4AB7-B79E-00C87DEBD158}" dt="2022-12-01T08:03:10.091" v="883" actId="1076"/>
          <ac:picMkLst>
            <pc:docMk/>
            <pc:sldMk cId="1804657860" sldId="1194"/>
            <ac:picMk id="12" creationId="{C022767E-59D3-08A9-0B99-FC83C4882F40}"/>
          </ac:picMkLst>
        </pc:picChg>
        <pc:picChg chg="add mod">
          <ac:chgData name="Ise  De Smet" userId="c11601c8-3d21-458e-b4d0-455bb6bed52d" providerId="ADAL" clId="{03426C1C-C2EC-4AB7-B79E-00C87DEBD158}" dt="2022-12-01T08:03:23.702" v="887" actId="1076"/>
          <ac:picMkLst>
            <pc:docMk/>
            <pc:sldMk cId="1804657860" sldId="1194"/>
            <ac:picMk id="13" creationId="{9C78E404-EA9B-CFE7-B347-E2A0EA93731C}"/>
          </ac:picMkLst>
        </pc:picChg>
        <pc:picChg chg="add mod">
          <ac:chgData name="Ise  De Smet" userId="c11601c8-3d21-458e-b4d0-455bb6bed52d" providerId="ADAL" clId="{03426C1C-C2EC-4AB7-B79E-00C87DEBD158}" dt="2022-12-01T08:03:27.615" v="888" actId="1076"/>
          <ac:picMkLst>
            <pc:docMk/>
            <pc:sldMk cId="1804657860" sldId="1194"/>
            <ac:picMk id="14" creationId="{43DD0E18-7BDD-9135-EA72-EB2D9CBCB04C}"/>
          </ac:picMkLst>
        </pc:picChg>
      </pc:sldChg>
      <pc:sldChg chg="addSp delSp modSp add mod modNotesTx">
        <pc:chgData name="Ise  De Smet" userId="c11601c8-3d21-458e-b4d0-455bb6bed52d" providerId="ADAL" clId="{03426C1C-C2EC-4AB7-B79E-00C87DEBD158}" dt="2022-12-07T11:35:28.659" v="2943" actId="20577"/>
        <pc:sldMkLst>
          <pc:docMk/>
          <pc:sldMk cId="49178193" sldId="1195"/>
        </pc:sldMkLst>
        <pc:spChg chg="mod">
          <ac:chgData name="Ise  De Smet" userId="c11601c8-3d21-458e-b4d0-455bb6bed52d" providerId="ADAL" clId="{03426C1C-C2EC-4AB7-B79E-00C87DEBD158}" dt="2022-12-07T11:35:28.659" v="2943" actId="20577"/>
          <ac:spMkLst>
            <pc:docMk/>
            <pc:sldMk cId="49178193" sldId="1195"/>
            <ac:spMk id="2" creationId="{157B5984-B60C-125B-333C-31BF69E8D7C8}"/>
          </ac:spMkLst>
        </pc:spChg>
        <pc:spChg chg="mod">
          <ac:chgData name="Ise  De Smet" userId="c11601c8-3d21-458e-b4d0-455bb6bed52d" providerId="ADAL" clId="{03426C1C-C2EC-4AB7-B79E-00C87DEBD158}" dt="2022-12-07T10:56:30.733" v="2394" actId="20577"/>
          <ac:spMkLst>
            <pc:docMk/>
            <pc:sldMk cId="49178193" sldId="1195"/>
            <ac:spMk id="3" creationId="{6D09F56C-4B31-6356-EF92-04FB1B26B994}"/>
          </ac:spMkLst>
        </pc:spChg>
        <pc:spChg chg="del">
          <ac:chgData name="Ise  De Smet" userId="c11601c8-3d21-458e-b4d0-455bb6bed52d" providerId="ADAL" clId="{03426C1C-C2EC-4AB7-B79E-00C87DEBD158}" dt="2022-12-07T10:57:18.482" v="2395" actId="478"/>
          <ac:spMkLst>
            <pc:docMk/>
            <pc:sldMk cId="49178193" sldId="1195"/>
            <ac:spMk id="4" creationId="{3765BB4A-5D25-DAEB-E1E2-C2A76C9EA89A}"/>
          </ac:spMkLst>
        </pc:spChg>
        <pc:spChg chg="mod">
          <ac:chgData name="Ise  De Smet" userId="c11601c8-3d21-458e-b4d0-455bb6bed52d" providerId="ADAL" clId="{03426C1C-C2EC-4AB7-B79E-00C87DEBD158}" dt="2022-12-07T10:57:28.754" v="2397" actId="20577"/>
          <ac:spMkLst>
            <pc:docMk/>
            <pc:sldMk cId="49178193" sldId="1195"/>
            <ac:spMk id="10" creationId="{4ABA7DB4-A4AE-6AD9-E701-4BC2E72A1454}"/>
          </ac:spMkLst>
        </pc:spChg>
        <pc:picChg chg="del">
          <ac:chgData name="Ise  De Smet" userId="c11601c8-3d21-458e-b4d0-455bb6bed52d" providerId="ADAL" clId="{03426C1C-C2EC-4AB7-B79E-00C87DEBD158}" dt="2022-12-07T10:57:18.482" v="2395" actId="478"/>
          <ac:picMkLst>
            <pc:docMk/>
            <pc:sldMk cId="49178193" sldId="1195"/>
            <ac:picMk id="5" creationId="{7693408C-386F-0C0B-673B-08FF773A3060}"/>
          </ac:picMkLst>
        </pc:picChg>
        <pc:picChg chg="add mod modCrop">
          <ac:chgData name="Ise  De Smet" userId="c11601c8-3d21-458e-b4d0-455bb6bed52d" providerId="ADAL" clId="{03426C1C-C2EC-4AB7-B79E-00C87DEBD158}" dt="2022-12-07T10:59:53.016" v="2416" actId="14100"/>
          <ac:picMkLst>
            <pc:docMk/>
            <pc:sldMk cId="49178193" sldId="1195"/>
            <ac:picMk id="11" creationId="{7A2A34C0-8894-C7CF-3F35-44562B7B238B}"/>
          </ac:picMkLst>
        </pc:picChg>
      </pc:sldChg>
      <pc:sldChg chg="modSp add mod modNotesTx">
        <pc:chgData name="Ise  De Smet" userId="c11601c8-3d21-458e-b4d0-455bb6bed52d" providerId="ADAL" clId="{03426C1C-C2EC-4AB7-B79E-00C87DEBD158}" dt="2022-12-07T10:56:12.782" v="2392" actId="1076"/>
        <pc:sldMkLst>
          <pc:docMk/>
          <pc:sldMk cId="1137858040" sldId="1196"/>
        </pc:sldMkLst>
        <pc:spChg chg="mod">
          <ac:chgData name="Ise  De Smet" userId="c11601c8-3d21-458e-b4d0-455bb6bed52d" providerId="ADAL" clId="{03426C1C-C2EC-4AB7-B79E-00C87DEBD158}" dt="2022-12-01T08:29:47.580" v="1238" actId="20577"/>
          <ac:spMkLst>
            <pc:docMk/>
            <pc:sldMk cId="1137858040" sldId="1196"/>
            <ac:spMk id="2" creationId="{157B5984-B60C-125B-333C-31BF69E8D7C8}"/>
          </ac:spMkLst>
        </pc:spChg>
        <pc:spChg chg="mod">
          <ac:chgData name="Ise  De Smet" userId="c11601c8-3d21-458e-b4d0-455bb6bed52d" providerId="ADAL" clId="{03426C1C-C2EC-4AB7-B79E-00C87DEBD158}" dt="2022-12-07T10:54:55.579" v="2360" actId="20577"/>
          <ac:spMkLst>
            <pc:docMk/>
            <pc:sldMk cId="1137858040" sldId="1196"/>
            <ac:spMk id="3" creationId="{6D09F56C-4B31-6356-EF92-04FB1B26B994}"/>
          </ac:spMkLst>
        </pc:spChg>
        <pc:spChg chg="mod">
          <ac:chgData name="Ise  De Smet" userId="c11601c8-3d21-458e-b4d0-455bb6bed52d" providerId="ADAL" clId="{03426C1C-C2EC-4AB7-B79E-00C87DEBD158}" dt="2022-12-07T10:56:12.782" v="2392" actId="1076"/>
          <ac:spMkLst>
            <pc:docMk/>
            <pc:sldMk cId="1137858040" sldId="1196"/>
            <ac:spMk id="4" creationId="{3765BB4A-5D25-DAEB-E1E2-C2A76C9EA89A}"/>
          </ac:spMkLst>
        </pc:spChg>
        <pc:picChg chg="mod">
          <ac:chgData name="Ise  De Smet" userId="c11601c8-3d21-458e-b4d0-455bb6bed52d" providerId="ADAL" clId="{03426C1C-C2EC-4AB7-B79E-00C87DEBD158}" dt="2022-12-07T10:56:12.782" v="2392" actId="1076"/>
          <ac:picMkLst>
            <pc:docMk/>
            <pc:sldMk cId="1137858040" sldId="1196"/>
            <ac:picMk id="5" creationId="{7693408C-386F-0C0B-673B-08FF773A3060}"/>
          </ac:picMkLst>
        </pc:picChg>
      </pc:sldChg>
      <pc:sldChg chg="addSp delSp modSp add mod modNotesTx">
        <pc:chgData name="Ise  De Smet" userId="c11601c8-3d21-458e-b4d0-455bb6bed52d" providerId="ADAL" clId="{03426C1C-C2EC-4AB7-B79E-00C87DEBD158}" dt="2022-12-07T11:03:35.498" v="2459" actId="20577"/>
        <pc:sldMkLst>
          <pc:docMk/>
          <pc:sldMk cId="1326322961" sldId="1197"/>
        </pc:sldMkLst>
        <pc:spChg chg="del mod">
          <ac:chgData name="Ise  De Smet" userId="c11601c8-3d21-458e-b4d0-455bb6bed52d" providerId="ADAL" clId="{03426C1C-C2EC-4AB7-B79E-00C87DEBD158}" dt="2022-12-01T08:34:23.871" v="1302" actId="478"/>
          <ac:spMkLst>
            <pc:docMk/>
            <pc:sldMk cId="1326322961" sldId="1197"/>
            <ac:spMk id="3" creationId="{B5BA8516-6641-EE5E-E22D-3D41C9DC6E20}"/>
          </ac:spMkLst>
        </pc:spChg>
        <pc:spChg chg="del">
          <ac:chgData name="Ise  De Smet" userId="c11601c8-3d21-458e-b4d0-455bb6bed52d" providerId="ADAL" clId="{03426C1C-C2EC-4AB7-B79E-00C87DEBD158}" dt="2022-12-01T08:34:19.346" v="1300" actId="478"/>
          <ac:spMkLst>
            <pc:docMk/>
            <pc:sldMk cId="1326322961" sldId="1197"/>
            <ac:spMk id="4" creationId="{52138541-3F7A-69B9-2BE7-EA4AF4C222FA}"/>
          </ac:spMkLst>
        </pc:spChg>
        <pc:spChg chg="add mod">
          <ac:chgData name="Ise  De Smet" userId="c11601c8-3d21-458e-b4d0-455bb6bed52d" providerId="ADAL" clId="{03426C1C-C2EC-4AB7-B79E-00C87DEBD158}" dt="2022-12-07T11:03:20.406" v="2456" actId="1076"/>
          <ac:spMkLst>
            <pc:docMk/>
            <pc:sldMk cId="1326322961" sldId="1197"/>
            <ac:spMk id="5" creationId="{5425678F-0F66-E6AA-C6F1-BF267A931E01}"/>
          </ac:spMkLst>
        </pc:spChg>
        <pc:spChg chg="mod">
          <ac:chgData name="Ise  De Smet" userId="c11601c8-3d21-458e-b4d0-455bb6bed52d" providerId="ADAL" clId="{03426C1C-C2EC-4AB7-B79E-00C87DEBD158}" dt="2022-12-07T11:03:35.498" v="2459" actId="20577"/>
          <ac:spMkLst>
            <pc:docMk/>
            <pc:sldMk cId="1326322961" sldId="1197"/>
            <ac:spMk id="6" creationId="{ED6ACA08-68CE-49F8-E42F-52DCEC567598}"/>
          </ac:spMkLst>
        </pc:spChg>
        <pc:spChg chg="add mod">
          <ac:chgData name="Ise  De Smet" userId="c11601c8-3d21-458e-b4d0-455bb6bed52d" providerId="ADAL" clId="{03426C1C-C2EC-4AB7-B79E-00C87DEBD158}" dt="2022-12-07T11:02:57.498" v="2453" actId="1076"/>
          <ac:spMkLst>
            <pc:docMk/>
            <pc:sldMk cId="1326322961" sldId="1197"/>
            <ac:spMk id="13" creationId="{2E28DFC1-AC07-E114-58F7-2EB6599ED371}"/>
          </ac:spMkLst>
        </pc:spChg>
        <pc:picChg chg="add del mod">
          <ac:chgData name="Ise  De Smet" userId="c11601c8-3d21-458e-b4d0-455bb6bed52d" providerId="ADAL" clId="{03426C1C-C2EC-4AB7-B79E-00C87DEBD158}" dt="2022-12-01T08:35:47.226" v="1336" actId="478"/>
          <ac:picMkLst>
            <pc:docMk/>
            <pc:sldMk cId="1326322961" sldId="1197"/>
            <ac:picMk id="11" creationId="{1FC1FD5C-E9E7-8677-980B-D342AC6E4BBB}"/>
          </ac:picMkLst>
        </pc:picChg>
        <pc:picChg chg="add mod">
          <ac:chgData name="Ise  De Smet" userId="c11601c8-3d21-458e-b4d0-455bb6bed52d" providerId="ADAL" clId="{03426C1C-C2EC-4AB7-B79E-00C87DEBD158}" dt="2022-12-07T11:02:57.498" v="2453" actId="1076"/>
          <ac:picMkLst>
            <pc:docMk/>
            <pc:sldMk cId="1326322961" sldId="1197"/>
            <ac:picMk id="12" creationId="{AA17A684-D27E-22C3-2351-183ACD3BF5F1}"/>
          </ac:picMkLst>
        </pc:picChg>
      </pc:sldChg>
      <pc:sldChg chg="addSp delSp modSp add mod">
        <pc:chgData name="Ise  De Smet" userId="c11601c8-3d21-458e-b4d0-455bb6bed52d" providerId="ADAL" clId="{03426C1C-C2EC-4AB7-B79E-00C87DEBD158}" dt="2022-12-07T11:06:23.468" v="2510" actId="1076"/>
        <pc:sldMkLst>
          <pc:docMk/>
          <pc:sldMk cId="2157823824" sldId="1198"/>
        </pc:sldMkLst>
        <pc:spChg chg="add mod">
          <ac:chgData name="Ise  De Smet" userId="c11601c8-3d21-458e-b4d0-455bb6bed52d" providerId="ADAL" clId="{03426C1C-C2EC-4AB7-B79E-00C87DEBD158}" dt="2022-12-07T11:05:30.578" v="2500" actId="1076"/>
          <ac:spMkLst>
            <pc:docMk/>
            <pc:sldMk cId="2157823824" sldId="1198"/>
            <ac:spMk id="3" creationId="{C09CACFB-A165-69BB-DA5B-B99B7654CA8F}"/>
          </ac:spMkLst>
        </pc:spChg>
        <pc:spChg chg="add mod">
          <ac:chgData name="Ise  De Smet" userId="c11601c8-3d21-458e-b4d0-455bb6bed52d" providerId="ADAL" clId="{03426C1C-C2EC-4AB7-B79E-00C87DEBD158}" dt="2022-12-07T11:06:13.700" v="2509" actId="1076"/>
          <ac:spMkLst>
            <pc:docMk/>
            <pc:sldMk cId="2157823824" sldId="1198"/>
            <ac:spMk id="5" creationId="{2063FB61-795F-71A7-596D-B1DE9E38F6D2}"/>
          </ac:spMkLst>
        </pc:spChg>
        <pc:spChg chg="del">
          <ac:chgData name="Ise  De Smet" userId="c11601c8-3d21-458e-b4d0-455bb6bed52d" providerId="ADAL" clId="{03426C1C-C2EC-4AB7-B79E-00C87DEBD158}" dt="2022-12-01T08:37:51.711" v="1375" actId="478"/>
          <ac:spMkLst>
            <pc:docMk/>
            <pc:sldMk cId="2157823824" sldId="1198"/>
            <ac:spMk id="5" creationId="{5425678F-0F66-E6AA-C6F1-BF267A931E01}"/>
          </ac:spMkLst>
        </pc:spChg>
        <pc:spChg chg="mod">
          <ac:chgData name="Ise  De Smet" userId="c11601c8-3d21-458e-b4d0-455bb6bed52d" providerId="ADAL" clId="{03426C1C-C2EC-4AB7-B79E-00C87DEBD158}" dt="2022-12-07T11:06:23.468" v="2510" actId="1076"/>
          <ac:spMkLst>
            <pc:docMk/>
            <pc:sldMk cId="2157823824" sldId="1198"/>
            <ac:spMk id="6" creationId="{ED6ACA08-68CE-49F8-E42F-52DCEC567598}"/>
          </ac:spMkLst>
        </pc:spChg>
        <pc:spChg chg="add del mod">
          <ac:chgData name="Ise  De Smet" userId="c11601c8-3d21-458e-b4d0-455bb6bed52d" providerId="ADAL" clId="{03426C1C-C2EC-4AB7-B79E-00C87DEBD158}" dt="2022-12-07T11:05:36.851" v="2502" actId="478"/>
          <ac:spMkLst>
            <pc:docMk/>
            <pc:sldMk cId="2157823824" sldId="1198"/>
            <ac:spMk id="11" creationId="{3108444C-5C9D-C1A2-15D0-E71F5E7B09B5}"/>
          </ac:spMkLst>
        </pc:spChg>
        <pc:spChg chg="del">
          <ac:chgData name="Ise  De Smet" userId="c11601c8-3d21-458e-b4d0-455bb6bed52d" providerId="ADAL" clId="{03426C1C-C2EC-4AB7-B79E-00C87DEBD158}" dt="2022-12-01T08:37:21.921" v="1354" actId="478"/>
          <ac:spMkLst>
            <pc:docMk/>
            <pc:sldMk cId="2157823824" sldId="1198"/>
            <ac:spMk id="13" creationId="{2E28DFC1-AC07-E114-58F7-2EB6599ED371}"/>
          </ac:spMkLst>
        </pc:spChg>
        <pc:spChg chg="add del mod">
          <ac:chgData name="Ise  De Smet" userId="c11601c8-3d21-458e-b4d0-455bb6bed52d" providerId="ADAL" clId="{03426C1C-C2EC-4AB7-B79E-00C87DEBD158}" dt="2022-12-07T11:03:57.408" v="2460" actId="478"/>
          <ac:spMkLst>
            <pc:docMk/>
            <pc:sldMk cId="2157823824" sldId="1198"/>
            <ac:spMk id="16" creationId="{00E60EEA-C0B1-B012-40C3-7646E4402157}"/>
          </ac:spMkLst>
        </pc:spChg>
        <pc:picChg chg="add mod">
          <ac:chgData name="Ise  De Smet" userId="c11601c8-3d21-458e-b4d0-455bb6bed52d" providerId="ADAL" clId="{03426C1C-C2EC-4AB7-B79E-00C87DEBD158}" dt="2022-12-07T11:05:30.578" v="2500" actId="1076"/>
          <ac:picMkLst>
            <pc:docMk/>
            <pc:sldMk cId="2157823824" sldId="1198"/>
            <ac:picMk id="4" creationId="{54BDC7A3-2E9D-190A-1C74-ACC737A9856E}"/>
          </ac:picMkLst>
        </pc:picChg>
        <pc:picChg chg="add mod">
          <ac:chgData name="Ise  De Smet" userId="c11601c8-3d21-458e-b4d0-455bb6bed52d" providerId="ADAL" clId="{03426C1C-C2EC-4AB7-B79E-00C87DEBD158}" dt="2022-12-07T11:06:13.700" v="2509" actId="1076"/>
          <ac:picMkLst>
            <pc:docMk/>
            <pc:sldMk cId="2157823824" sldId="1198"/>
            <ac:picMk id="12" creationId="{7709B4D5-3F45-1D5B-FD9C-B69687A51427}"/>
          </ac:picMkLst>
        </pc:picChg>
        <pc:picChg chg="del">
          <ac:chgData name="Ise  De Smet" userId="c11601c8-3d21-458e-b4d0-455bb6bed52d" providerId="ADAL" clId="{03426C1C-C2EC-4AB7-B79E-00C87DEBD158}" dt="2022-12-01T08:37:21.921" v="1354" actId="478"/>
          <ac:picMkLst>
            <pc:docMk/>
            <pc:sldMk cId="2157823824" sldId="1198"/>
            <ac:picMk id="12" creationId="{AA17A684-D27E-22C3-2351-183ACD3BF5F1}"/>
          </ac:picMkLst>
        </pc:picChg>
        <pc:picChg chg="add del mod">
          <ac:chgData name="Ise  De Smet" userId="c11601c8-3d21-458e-b4d0-455bb6bed52d" providerId="ADAL" clId="{03426C1C-C2EC-4AB7-B79E-00C87DEBD158}" dt="2022-12-07T11:05:36.851" v="2502" actId="478"/>
          <ac:picMkLst>
            <pc:docMk/>
            <pc:sldMk cId="2157823824" sldId="1198"/>
            <ac:picMk id="14" creationId="{D43E894F-C222-5749-FFB7-6F241C6CF7A6}"/>
          </ac:picMkLst>
        </pc:picChg>
        <pc:picChg chg="add del mod">
          <ac:chgData name="Ise  De Smet" userId="c11601c8-3d21-458e-b4d0-455bb6bed52d" providerId="ADAL" clId="{03426C1C-C2EC-4AB7-B79E-00C87DEBD158}" dt="2022-12-07T11:03:57.408" v="2460" actId="478"/>
          <ac:picMkLst>
            <pc:docMk/>
            <pc:sldMk cId="2157823824" sldId="1198"/>
            <ac:picMk id="18" creationId="{98E80788-1672-C408-5C60-CF604ADBB7C9}"/>
          </ac:picMkLst>
        </pc:picChg>
      </pc:sldChg>
      <pc:sldChg chg="addSp delSp modSp add mod">
        <pc:chgData name="Ise  De Smet" userId="c11601c8-3d21-458e-b4d0-455bb6bed52d" providerId="ADAL" clId="{03426C1C-C2EC-4AB7-B79E-00C87DEBD158}" dt="2022-12-07T11:07:53.068" v="2512" actId="20577"/>
        <pc:sldMkLst>
          <pc:docMk/>
          <pc:sldMk cId="3416849530" sldId="1199"/>
        </pc:sldMkLst>
        <pc:spChg chg="mod">
          <ac:chgData name="Ise  De Smet" userId="c11601c8-3d21-458e-b4d0-455bb6bed52d" providerId="ADAL" clId="{03426C1C-C2EC-4AB7-B79E-00C87DEBD158}" dt="2022-12-01T08:42:34.486" v="1558" actId="404"/>
          <ac:spMkLst>
            <pc:docMk/>
            <pc:sldMk cId="3416849530" sldId="1199"/>
            <ac:spMk id="2" creationId="{157B5984-B60C-125B-333C-31BF69E8D7C8}"/>
          </ac:spMkLst>
        </pc:spChg>
        <pc:spChg chg="mod">
          <ac:chgData name="Ise  De Smet" userId="c11601c8-3d21-458e-b4d0-455bb6bed52d" providerId="ADAL" clId="{03426C1C-C2EC-4AB7-B79E-00C87DEBD158}" dt="2022-12-01T08:42:51.894" v="1560" actId="1076"/>
          <ac:spMkLst>
            <pc:docMk/>
            <pc:sldMk cId="3416849530" sldId="1199"/>
            <ac:spMk id="3" creationId="{B5BA8516-6641-EE5E-E22D-3D41C9DC6E20}"/>
          </ac:spMkLst>
        </pc:spChg>
        <pc:spChg chg="del">
          <ac:chgData name="Ise  De Smet" userId="c11601c8-3d21-458e-b4d0-455bb6bed52d" providerId="ADAL" clId="{03426C1C-C2EC-4AB7-B79E-00C87DEBD158}" dt="2022-12-01T08:41:37.278" v="1490" actId="478"/>
          <ac:spMkLst>
            <pc:docMk/>
            <pc:sldMk cId="3416849530" sldId="1199"/>
            <ac:spMk id="4" creationId="{52138541-3F7A-69B9-2BE7-EA4AF4C222FA}"/>
          </ac:spMkLst>
        </pc:spChg>
        <pc:spChg chg="add mod">
          <ac:chgData name="Ise  De Smet" userId="c11601c8-3d21-458e-b4d0-455bb6bed52d" providerId="ADAL" clId="{03426C1C-C2EC-4AB7-B79E-00C87DEBD158}" dt="2022-12-01T08:42:22.740" v="1556" actId="1076"/>
          <ac:spMkLst>
            <pc:docMk/>
            <pc:sldMk cId="3416849530" sldId="1199"/>
            <ac:spMk id="5" creationId="{E91B4518-4117-2C0A-7496-4721F2C293B6}"/>
          </ac:spMkLst>
        </pc:spChg>
        <pc:spChg chg="mod">
          <ac:chgData name="Ise  De Smet" userId="c11601c8-3d21-458e-b4d0-455bb6bed52d" providerId="ADAL" clId="{03426C1C-C2EC-4AB7-B79E-00C87DEBD158}" dt="2022-12-07T11:07:53.068" v="2512" actId="20577"/>
          <ac:spMkLst>
            <pc:docMk/>
            <pc:sldMk cId="3416849530" sldId="1199"/>
            <ac:spMk id="6" creationId="{ED6ACA08-68CE-49F8-E42F-52DCEC567598}"/>
          </ac:spMkLst>
        </pc:spChg>
        <pc:spChg chg="mod">
          <ac:chgData name="Ise  De Smet" userId="c11601c8-3d21-458e-b4d0-455bb6bed52d" providerId="ADAL" clId="{03426C1C-C2EC-4AB7-B79E-00C87DEBD158}" dt="2022-12-01T08:41:35.522" v="1489" actId="20577"/>
          <ac:spMkLst>
            <pc:docMk/>
            <pc:sldMk cId="3416849530" sldId="1199"/>
            <ac:spMk id="10" creationId="{4ABA7DB4-A4AE-6AD9-E701-4BC2E72A1454}"/>
          </ac:spMkLst>
        </pc:spChg>
      </pc:sldChg>
      <pc:sldChg chg="addSp delSp modSp add mod">
        <pc:chgData name="Ise  De Smet" userId="c11601c8-3d21-458e-b4d0-455bb6bed52d" providerId="ADAL" clId="{03426C1C-C2EC-4AB7-B79E-00C87DEBD158}" dt="2022-12-08T09:22:38.881" v="3025" actId="20577"/>
        <pc:sldMkLst>
          <pc:docMk/>
          <pc:sldMk cId="2418471783" sldId="1200"/>
        </pc:sldMkLst>
        <pc:spChg chg="mod">
          <ac:chgData name="Ise  De Smet" userId="c11601c8-3d21-458e-b4d0-455bb6bed52d" providerId="ADAL" clId="{03426C1C-C2EC-4AB7-B79E-00C87DEBD158}" dt="2022-12-01T08:45:25.418" v="1570"/>
          <ac:spMkLst>
            <pc:docMk/>
            <pc:sldMk cId="2418471783" sldId="1200"/>
            <ac:spMk id="2" creationId="{157B5984-B60C-125B-333C-31BF69E8D7C8}"/>
          </ac:spMkLst>
        </pc:spChg>
        <pc:spChg chg="del">
          <ac:chgData name="Ise  De Smet" userId="c11601c8-3d21-458e-b4d0-455bb6bed52d" providerId="ADAL" clId="{03426C1C-C2EC-4AB7-B79E-00C87DEBD158}" dt="2022-12-01T08:45:05.676" v="1568" actId="478"/>
          <ac:spMkLst>
            <pc:docMk/>
            <pc:sldMk cId="2418471783" sldId="1200"/>
            <ac:spMk id="3" creationId="{B5BA8516-6641-EE5E-E22D-3D41C9DC6E20}"/>
          </ac:spMkLst>
        </pc:spChg>
        <pc:spChg chg="add mod">
          <ac:chgData name="Ise  De Smet" userId="c11601c8-3d21-458e-b4d0-455bb6bed52d" providerId="ADAL" clId="{03426C1C-C2EC-4AB7-B79E-00C87DEBD158}" dt="2022-12-07T11:09:08.212" v="2521" actId="1076"/>
          <ac:spMkLst>
            <pc:docMk/>
            <pc:sldMk cId="2418471783" sldId="1200"/>
            <ac:spMk id="4" creationId="{2CD07409-FFF4-F4FD-557F-E33F1B20975A}"/>
          </ac:spMkLst>
        </pc:spChg>
        <pc:spChg chg="del">
          <ac:chgData name="Ise  De Smet" userId="c11601c8-3d21-458e-b4d0-455bb6bed52d" providerId="ADAL" clId="{03426C1C-C2EC-4AB7-B79E-00C87DEBD158}" dt="2022-12-01T08:45:04.054" v="1567" actId="478"/>
          <ac:spMkLst>
            <pc:docMk/>
            <pc:sldMk cId="2418471783" sldId="1200"/>
            <ac:spMk id="5" creationId="{E91B4518-4117-2C0A-7496-4721F2C293B6}"/>
          </ac:spMkLst>
        </pc:spChg>
        <pc:spChg chg="mod">
          <ac:chgData name="Ise  De Smet" userId="c11601c8-3d21-458e-b4d0-455bb6bed52d" providerId="ADAL" clId="{03426C1C-C2EC-4AB7-B79E-00C87DEBD158}" dt="2022-12-08T09:22:38.881" v="3025" actId="20577"/>
          <ac:spMkLst>
            <pc:docMk/>
            <pc:sldMk cId="2418471783" sldId="1200"/>
            <ac:spMk id="6" creationId="{ED6ACA08-68CE-49F8-E42F-52DCEC567598}"/>
          </ac:spMkLst>
        </pc:spChg>
        <pc:picChg chg="add mod">
          <ac:chgData name="Ise  De Smet" userId="c11601c8-3d21-458e-b4d0-455bb6bed52d" providerId="ADAL" clId="{03426C1C-C2EC-4AB7-B79E-00C87DEBD158}" dt="2022-12-07T11:09:08.212" v="2521" actId="1076"/>
          <ac:picMkLst>
            <pc:docMk/>
            <pc:sldMk cId="2418471783" sldId="1200"/>
            <ac:picMk id="11" creationId="{8D3DBEB2-76A0-E92E-D734-622C5E3DF809}"/>
          </ac:picMkLst>
        </pc:picChg>
      </pc:sldChg>
      <pc:sldChg chg="modSp add mod">
        <pc:chgData name="Ise  De Smet" userId="c11601c8-3d21-458e-b4d0-455bb6bed52d" providerId="ADAL" clId="{03426C1C-C2EC-4AB7-B79E-00C87DEBD158}" dt="2022-12-07T11:10:02.931" v="2526" actId="113"/>
        <pc:sldMkLst>
          <pc:docMk/>
          <pc:sldMk cId="2187459301" sldId="1201"/>
        </pc:sldMkLst>
        <pc:spChg chg="mod">
          <ac:chgData name="Ise  De Smet" userId="c11601c8-3d21-458e-b4d0-455bb6bed52d" providerId="ADAL" clId="{03426C1C-C2EC-4AB7-B79E-00C87DEBD158}" dt="2022-12-01T08:49:36.676" v="1665" actId="20577"/>
          <ac:spMkLst>
            <pc:docMk/>
            <pc:sldMk cId="2187459301" sldId="1201"/>
            <ac:spMk id="2" creationId="{157B5984-B60C-125B-333C-31BF69E8D7C8}"/>
          </ac:spMkLst>
        </pc:spChg>
        <pc:spChg chg="mod">
          <ac:chgData name="Ise  De Smet" userId="c11601c8-3d21-458e-b4d0-455bb6bed52d" providerId="ADAL" clId="{03426C1C-C2EC-4AB7-B79E-00C87DEBD158}" dt="2022-12-01T08:50:38.205" v="1680" actId="20577"/>
          <ac:spMkLst>
            <pc:docMk/>
            <pc:sldMk cId="2187459301" sldId="1201"/>
            <ac:spMk id="4" creationId="{2CD07409-FFF4-F4FD-557F-E33F1B20975A}"/>
          </ac:spMkLst>
        </pc:spChg>
        <pc:spChg chg="mod">
          <ac:chgData name="Ise  De Smet" userId="c11601c8-3d21-458e-b4d0-455bb6bed52d" providerId="ADAL" clId="{03426C1C-C2EC-4AB7-B79E-00C87DEBD158}" dt="2022-12-07T11:10:02.931" v="2526" actId="113"/>
          <ac:spMkLst>
            <pc:docMk/>
            <pc:sldMk cId="2187459301" sldId="1201"/>
            <ac:spMk id="6" creationId="{ED6ACA08-68CE-49F8-E42F-52DCEC567598}"/>
          </ac:spMkLst>
        </pc:spChg>
        <pc:picChg chg="mod">
          <ac:chgData name="Ise  De Smet" userId="c11601c8-3d21-458e-b4d0-455bb6bed52d" providerId="ADAL" clId="{03426C1C-C2EC-4AB7-B79E-00C87DEBD158}" dt="2022-12-01T08:50:31.353" v="1676" actId="1076"/>
          <ac:picMkLst>
            <pc:docMk/>
            <pc:sldMk cId="2187459301" sldId="1201"/>
            <ac:picMk id="11" creationId="{8D3DBEB2-76A0-E92E-D734-622C5E3DF809}"/>
          </ac:picMkLst>
        </pc:picChg>
      </pc:sldChg>
      <pc:sldChg chg="addSp delSp modSp add mod">
        <pc:chgData name="Ise  De Smet" userId="c11601c8-3d21-458e-b4d0-455bb6bed52d" providerId="ADAL" clId="{03426C1C-C2EC-4AB7-B79E-00C87DEBD158}" dt="2022-12-01T08:53:37.821" v="1725"/>
        <pc:sldMkLst>
          <pc:docMk/>
          <pc:sldMk cId="985941154" sldId="1202"/>
        </pc:sldMkLst>
        <pc:spChg chg="mod">
          <ac:chgData name="Ise  De Smet" userId="c11601c8-3d21-458e-b4d0-455bb6bed52d" providerId="ADAL" clId="{03426C1C-C2EC-4AB7-B79E-00C87DEBD158}" dt="2022-12-01T08:53:37.821" v="1725"/>
          <ac:spMkLst>
            <pc:docMk/>
            <pc:sldMk cId="985941154" sldId="1202"/>
            <ac:spMk id="2" creationId="{157B5984-B60C-125B-333C-31BF69E8D7C8}"/>
          </ac:spMkLst>
        </pc:spChg>
        <pc:spChg chg="mod">
          <ac:chgData name="Ise  De Smet" userId="c11601c8-3d21-458e-b4d0-455bb6bed52d" providerId="ADAL" clId="{03426C1C-C2EC-4AB7-B79E-00C87DEBD158}" dt="2022-12-01T08:51:53.983" v="1719"/>
          <ac:spMkLst>
            <pc:docMk/>
            <pc:sldMk cId="985941154" sldId="1202"/>
            <ac:spMk id="3" creationId="{B5BA8516-6641-EE5E-E22D-3D41C9DC6E20}"/>
          </ac:spMkLst>
        </pc:spChg>
        <pc:spChg chg="add mod">
          <ac:chgData name="Ise  De Smet" userId="c11601c8-3d21-458e-b4d0-455bb6bed52d" providerId="ADAL" clId="{03426C1C-C2EC-4AB7-B79E-00C87DEBD158}" dt="2022-12-01T08:51:44.870" v="1718" actId="208"/>
          <ac:spMkLst>
            <pc:docMk/>
            <pc:sldMk cId="985941154" sldId="1202"/>
            <ac:spMk id="4" creationId="{43204CCB-0C2C-B7BE-C3B1-2B267185DFA6}"/>
          </ac:spMkLst>
        </pc:spChg>
        <pc:spChg chg="del">
          <ac:chgData name="Ise  De Smet" userId="c11601c8-3d21-458e-b4d0-455bb6bed52d" providerId="ADAL" clId="{03426C1C-C2EC-4AB7-B79E-00C87DEBD158}" dt="2022-12-01T08:51:19.510" v="1683" actId="478"/>
          <ac:spMkLst>
            <pc:docMk/>
            <pc:sldMk cId="985941154" sldId="1202"/>
            <ac:spMk id="5" creationId="{E91B4518-4117-2C0A-7496-4721F2C293B6}"/>
          </ac:spMkLst>
        </pc:spChg>
        <pc:spChg chg="mod">
          <ac:chgData name="Ise  De Smet" userId="c11601c8-3d21-458e-b4d0-455bb6bed52d" providerId="ADAL" clId="{03426C1C-C2EC-4AB7-B79E-00C87DEBD158}" dt="2022-12-01T08:52:17.220" v="1722" actId="1076"/>
          <ac:spMkLst>
            <pc:docMk/>
            <pc:sldMk cId="985941154" sldId="1202"/>
            <ac:spMk id="6" creationId="{ED6ACA08-68CE-49F8-E42F-52DCEC567598}"/>
          </ac:spMkLst>
        </pc:spChg>
        <pc:spChg chg="mod">
          <ac:chgData name="Ise  De Smet" userId="c11601c8-3d21-458e-b4d0-455bb6bed52d" providerId="ADAL" clId="{03426C1C-C2EC-4AB7-B79E-00C87DEBD158}" dt="2022-12-01T08:51:17.572" v="1682" actId="20577"/>
          <ac:spMkLst>
            <pc:docMk/>
            <pc:sldMk cId="985941154" sldId="1202"/>
            <ac:spMk id="10" creationId="{4ABA7DB4-A4AE-6AD9-E701-4BC2E72A1454}"/>
          </ac:spMkLst>
        </pc:spChg>
      </pc:sldChg>
      <pc:sldChg chg="addSp delSp modSp add mod modNotesTx">
        <pc:chgData name="Ise  De Smet" userId="c11601c8-3d21-458e-b4d0-455bb6bed52d" providerId="ADAL" clId="{03426C1C-C2EC-4AB7-B79E-00C87DEBD158}" dt="2022-12-07T11:32:57.586" v="2811" actId="207"/>
        <pc:sldMkLst>
          <pc:docMk/>
          <pc:sldMk cId="2782281534" sldId="1203"/>
        </pc:sldMkLst>
        <pc:spChg chg="mod">
          <ac:chgData name="Ise  De Smet" userId="c11601c8-3d21-458e-b4d0-455bb6bed52d" providerId="ADAL" clId="{03426C1C-C2EC-4AB7-B79E-00C87DEBD158}" dt="2022-12-01T08:54:00.348" v="1751" actId="20577"/>
          <ac:spMkLst>
            <pc:docMk/>
            <pc:sldMk cId="2782281534" sldId="1203"/>
            <ac:spMk id="2" creationId="{157B5984-B60C-125B-333C-31BF69E8D7C8}"/>
          </ac:spMkLst>
        </pc:spChg>
        <pc:spChg chg="del">
          <ac:chgData name="Ise  De Smet" userId="c11601c8-3d21-458e-b4d0-455bb6bed52d" providerId="ADAL" clId="{03426C1C-C2EC-4AB7-B79E-00C87DEBD158}" dt="2022-12-01T08:54:02.535" v="1752" actId="478"/>
          <ac:spMkLst>
            <pc:docMk/>
            <pc:sldMk cId="2782281534" sldId="1203"/>
            <ac:spMk id="3" creationId="{B5BA8516-6641-EE5E-E22D-3D41C9DC6E20}"/>
          </ac:spMkLst>
        </pc:spChg>
        <pc:spChg chg="add mod">
          <ac:chgData name="Ise  De Smet" userId="c11601c8-3d21-458e-b4d0-455bb6bed52d" providerId="ADAL" clId="{03426C1C-C2EC-4AB7-B79E-00C87DEBD158}" dt="2022-12-07T11:20:11.337" v="2717" actId="1076"/>
          <ac:spMkLst>
            <pc:docMk/>
            <pc:sldMk cId="2782281534" sldId="1203"/>
            <ac:spMk id="3" creationId="{EAFBA62D-9BA2-AE55-D616-3BD5BDB21C21}"/>
          </ac:spMkLst>
        </pc:spChg>
        <pc:spChg chg="del">
          <ac:chgData name="Ise  De Smet" userId="c11601c8-3d21-458e-b4d0-455bb6bed52d" providerId="ADAL" clId="{03426C1C-C2EC-4AB7-B79E-00C87DEBD158}" dt="2022-12-01T08:53:27.692" v="1724" actId="478"/>
          <ac:spMkLst>
            <pc:docMk/>
            <pc:sldMk cId="2782281534" sldId="1203"/>
            <ac:spMk id="4" creationId="{43204CCB-0C2C-B7BE-C3B1-2B267185DFA6}"/>
          </ac:spMkLst>
        </pc:spChg>
        <pc:spChg chg="mod">
          <ac:chgData name="Ise  De Smet" userId="c11601c8-3d21-458e-b4d0-455bb6bed52d" providerId="ADAL" clId="{03426C1C-C2EC-4AB7-B79E-00C87DEBD158}" dt="2022-12-07T11:32:57.586" v="2811" actId="207"/>
          <ac:spMkLst>
            <pc:docMk/>
            <pc:sldMk cId="2782281534" sldId="1203"/>
            <ac:spMk id="6" creationId="{ED6ACA08-68CE-49F8-E42F-52DCEC567598}"/>
          </ac:spMkLst>
        </pc:spChg>
        <pc:picChg chg="add mod">
          <ac:chgData name="Ise  De Smet" userId="c11601c8-3d21-458e-b4d0-455bb6bed52d" providerId="ADAL" clId="{03426C1C-C2EC-4AB7-B79E-00C87DEBD158}" dt="2022-12-07T11:20:11.337" v="2717" actId="1076"/>
          <ac:picMkLst>
            <pc:docMk/>
            <pc:sldMk cId="2782281534" sldId="1203"/>
            <ac:picMk id="4" creationId="{317B3D96-7CB0-21D4-FDA9-F238A62218DC}"/>
          </ac:picMkLst>
        </pc:picChg>
      </pc:sldChg>
      <pc:sldChg chg="addSp delSp modSp add mod">
        <pc:chgData name="Ise  De Smet" userId="c11601c8-3d21-458e-b4d0-455bb6bed52d" providerId="ADAL" clId="{03426C1C-C2EC-4AB7-B79E-00C87DEBD158}" dt="2022-12-07T11:18:26.891" v="2685" actId="478"/>
        <pc:sldMkLst>
          <pc:docMk/>
          <pc:sldMk cId="295927999" sldId="1204"/>
        </pc:sldMkLst>
        <pc:spChg chg="mod">
          <ac:chgData name="Ise  De Smet" userId="c11601c8-3d21-458e-b4d0-455bb6bed52d" providerId="ADAL" clId="{03426C1C-C2EC-4AB7-B79E-00C87DEBD158}" dt="2022-12-07T11:17:53.062" v="2677" actId="20577"/>
          <ac:spMkLst>
            <pc:docMk/>
            <pc:sldMk cId="295927999" sldId="1204"/>
            <ac:spMk id="2" creationId="{157B5984-B60C-125B-333C-31BF69E8D7C8}"/>
          </ac:spMkLst>
        </pc:spChg>
        <pc:spChg chg="del">
          <ac:chgData name="Ise  De Smet" userId="c11601c8-3d21-458e-b4d0-455bb6bed52d" providerId="ADAL" clId="{03426C1C-C2EC-4AB7-B79E-00C87DEBD158}" dt="2022-12-01T08:54:37.045" v="1758" actId="478"/>
          <ac:spMkLst>
            <pc:docMk/>
            <pc:sldMk cId="295927999" sldId="1204"/>
            <ac:spMk id="4" creationId="{87894518-6B6C-6A51-CDDE-BF379C89A0D5}"/>
          </ac:spMkLst>
        </pc:spChg>
        <pc:spChg chg="add del mod">
          <ac:chgData name="Ise  De Smet" userId="c11601c8-3d21-458e-b4d0-455bb6bed52d" providerId="ADAL" clId="{03426C1C-C2EC-4AB7-B79E-00C87DEBD158}" dt="2022-12-07T11:18:09.614" v="2681"/>
          <ac:spMkLst>
            <pc:docMk/>
            <pc:sldMk cId="295927999" sldId="1204"/>
            <ac:spMk id="6" creationId="{04C1400F-8281-4F79-5B01-648C8430CEE2}"/>
          </ac:spMkLst>
        </pc:spChg>
        <pc:spChg chg="add del mod">
          <ac:chgData name="Ise  De Smet" userId="c11601c8-3d21-458e-b4d0-455bb6bed52d" providerId="ADAL" clId="{03426C1C-C2EC-4AB7-B79E-00C87DEBD158}" dt="2022-12-07T11:18:18.814" v="2683" actId="478"/>
          <ac:spMkLst>
            <pc:docMk/>
            <pc:sldMk cId="295927999" sldId="1204"/>
            <ac:spMk id="7" creationId="{4AF96933-FD0B-19CC-6C78-E5BB5847C6F0}"/>
          </ac:spMkLst>
        </pc:spChg>
        <pc:spChg chg="add del mod">
          <ac:chgData name="Ise  De Smet" userId="c11601c8-3d21-458e-b4d0-455bb6bed52d" providerId="ADAL" clId="{03426C1C-C2EC-4AB7-B79E-00C87DEBD158}" dt="2022-12-07T11:18:26.891" v="2685" actId="478"/>
          <ac:spMkLst>
            <pc:docMk/>
            <pc:sldMk cId="295927999" sldId="1204"/>
            <ac:spMk id="8" creationId="{7921719B-BAB9-1E2C-DCB6-5FE7565BA129}"/>
          </ac:spMkLst>
        </pc:spChg>
        <pc:picChg chg="add mod modCrop">
          <ac:chgData name="Ise  De Smet" userId="c11601c8-3d21-458e-b4d0-455bb6bed52d" providerId="ADAL" clId="{03426C1C-C2EC-4AB7-B79E-00C87DEBD158}" dt="2022-12-07T10:29:10.810" v="2150" actId="732"/>
          <ac:picMkLst>
            <pc:docMk/>
            <pc:sldMk cId="295927999" sldId="1204"/>
            <ac:picMk id="5" creationId="{396BD917-63B8-6226-943F-4FBE88EB5E4A}"/>
          </ac:picMkLst>
        </pc:picChg>
      </pc:sldChg>
      <pc:sldChg chg="addSp delSp modSp add mod">
        <pc:chgData name="Ise  De Smet" userId="c11601c8-3d21-458e-b4d0-455bb6bed52d" providerId="ADAL" clId="{03426C1C-C2EC-4AB7-B79E-00C87DEBD158}" dt="2022-12-01T08:55:55.503" v="1866" actId="20577"/>
        <pc:sldMkLst>
          <pc:docMk/>
          <pc:sldMk cId="1069169431" sldId="1205"/>
        </pc:sldMkLst>
        <pc:spChg chg="mod">
          <ac:chgData name="Ise  De Smet" userId="c11601c8-3d21-458e-b4d0-455bb6bed52d" providerId="ADAL" clId="{03426C1C-C2EC-4AB7-B79E-00C87DEBD158}" dt="2022-12-01T08:55:03.863" v="1791" actId="20577"/>
          <ac:spMkLst>
            <pc:docMk/>
            <pc:sldMk cId="1069169431" sldId="1205"/>
            <ac:spMk id="2" creationId="{157B5984-B60C-125B-333C-31BF69E8D7C8}"/>
          </ac:spMkLst>
        </pc:spChg>
        <pc:spChg chg="mod">
          <ac:chgData name="Ise  De Smet" userId="c11601c8-3d21-458e-b4d0-455bb6bed52d" providerId="ADAL" clId="{03426C1C-C2EC-4AB7-B79E-00C87DEBD158}" dt="2022-12-01T08:55:11.001" v="1792"/>
          <ac:spMkLst>
            <pc:docMk/>
            <pc:sldMk cId="1069169431" sldId="1205"/>
            <ac:spMk id="3" creationId="{B5BA8516-6641-EE5E-E22D-3D41C9DC6E20}"/>
          </ac:spMkLst>
        </pc:spChg>
        <pc:spChg chg="del">
          <ac:chgData name="Ise  De Smet" userId="c11601c8-3d21-458e-b4d0-455bb6bed52d" providerId="ADAL" clId="{03426C1C-C2EC-4AB7-B79E-00C87DEBD158}" dt="2022-12-01T08:55:29.404" v="1830" actId="478"/>
          <ac:spMkLst>
            <pc:docMk/>
            <pc:sldMk cId="1069169431" sldId="1205"/>
            <ac:spMk id="4" creationId="{43204CCB-0C2C-B7BE-C3B1-2B267185DFA6}"/>
          </ac:spMkLst>
        </pc:spChg>
        <pc:spChg chg="add mod">
          <ac:chgData name="Ise  De Smet" userId="c11601c8-3d21-458e-b4d0-455bb6bed52d" providerId="ADAL" clId="{03426C1C-C2EC-4AB7-B79E-00C87DEBD158}" dt="2022-12-01T08:55:53.624" v="1865" actId="1076"/>
          <ac:spMkLst>
            <pc:docMk/>
            <pc:sldMk cId="1069169431" sldId="1205"/>
            <ac:spMk id="5" creationId="{DCA1C3D6-9ECD-F39E-56D1-19FB6B2CE860}"/>
          </ac:spMkLst>
        </pc:spChg>
        <pc:spChg chg="mod">
          <ac:chgData name="Ise  De Smet" userId="c11601c8-3d21-458e-b4d0-455bb6bed52d" providerId="ADAL" clId="{03426C1C-C2EC-4AB7-B79E-00C87DEBD158}" dt="2022-12-01T08:55:28.491" v="1829" actId="1076"/>
          <ac:spMkLst>
            <pc:docMk/>
            <pc:sldMk cId="1069169431" sldId="1205"/>
            <ac:spMk id="6" creationId="{ED6ACA08-68CE-49F8-E42F-52DCEC567598}"/>
          </ac:spMkLst>
        </pc:spChg>
        <pc:spChg chg="mod">
          <ac:chgData name="Ise  De Smet" userId="c11601c8-3d21-458e-b4d0-455bb6bed52d" providerId="ADAL" clId="{03426C1C-C2EC-4AB7-B79E-00C87DEBD158}" dt="2022-12-01T08:55:55.503" v="1866" actId="20577"/>
          <ac:spMkLst>
            <pc:docMk/>
            <pc:sldMk cId="1069169431" sldId="1205"/>
            <ac:spMk id="10" creationId="{4ABA7DB4-A4AE-6AD9-E701-4BC2E72A1454}"/>
          </ac:spMkLst>
        </pc:spChg>
      </pc:sldChg>
      <pc:sldChg chg="addSp delSp modSp add mod">
        <pc:chgData name="Ise  De Smet" userId="c11601c8-3d21-458e-b4d0-455bb6bed52d" providerId="ADAL" clId="{03426C1C-C2EC-4AB7-B79E-00C87DEBD158}" dt="2022-12-07T11:31:40.910" v="2807" actId="113"/>
        <pc:sldMkLst>
          <pc:docMk/>
          <pc:sldMk cId="1883118380" sldId="1206"/>
        </pc:sldMkLst>
        <pc:spChg chg="mod">
          <ac:chgData name="Ise  De Smet" userId="c11601c8-3d21-458e-b4d0-455bb6bed52d" providerId="ADAL" clId="{03426C1C-C2EC-4AB7-B79E-00C87DEBD158}" dt="2022-12-01T08:58:18.582" v="1934"/>
          <ac:spMkLst>
            <pc:docMk/>
            <pc:sldMk cId="1883118380" sldId="1206"/>
            <ac:spMk id="2" creationId="{157B5984-B60C-125B-333C-31BF69E8D7C8}"/>
          </ac:spMkLst>
        </pc:spChg>
        <pc:spChg chg="mod">
          <ac:chgData name="Ise  De Smet" userId="c11601c8-3d21-458e-b4d0-455bb6bed52d" providerId="ADAL" clId="{03426C1C-C2EC-4AB7-B79E-00C87DEBD158}" dt="2022-12-01T08:58:41.288" v="1938"/>
          <ac:spMkLst>
            <pc:docMk/>
            <pc:sldMk cId="1883118380" sldId="1206"/>
            <ac:spMk id="3" creationId="{B5BA8516-6641-EE5E-E22D-3D41C9DC6E20}"/>
          </ac:spMkLst>
        </pc:spChg>
        <pc:spChg chg="add mod">
          <ac:chgData name="Ise  De Smet" userId="c11601c8-3d21-458e-b4d0-455bb6bed52d" providerId="ADAL" clId="{03426C1C-C2EC-4AB7-B79E-00C87DEBD158}" dt="2022-12-01T09:00:24.219" v="1979" actId="1076"/>
          <ac:spMkLst>
            <pc:docMk/>
            <pc:sldMk cId="1883118380" sldId="1206"/>
            <ac:spMk id="4" creationId="{D831ABBB-5802-41A9-A920-7F782A8DA431}"/>
          </ac:spMkLst>
        </pc:spChg>
        <pc:spChg chg="del">
          <ac:chgData name="Ise  De Smet" userId="c11601c8-3d21-458e-b4d0-455bb6bed52d" providerId="ADAL" clId="{03426C1C-C2EC-4AB7-B79E-00C87DEBD158}" dt="2022-12-01T08:59:55.192" v="1944" actId="478"/>
          <ac:spMkLst>
            <pc:docMk/>
            <pc:sldMk cId="1883118380" sldId="1206"/>
            <ac:spMk id="5" creationId="{DCA1C3D6-9ECD-F39E-56D1-19FB6B2CE860}"/>
          </ac:spMkLst>
        </pc:spChg>
        <pc:spChg chg="mod">
          <ac:chgData name="Ise  De Smet" userId="c11601c8-3d21-458e-b4d0-455bb6bed52d" providerId="ADAL" clId="{03426C1C-C2EC-4AB7-B79E-00C87DEBD158}" dt="2022-12-07T11:31:40.910" v="2807" actId="113"/>
          <ac:spMkLst>
            <pc:docMk/>
            <pc:sldMk cId="1883118380" sldId="1206"/>
            <ac:spMk id="6" creationId="{ED6ACA08-68CE-49F8-E42F-52DCEC567598}"/>
          </ac:spMkLst>
        </pc:spChg>
        <pc:spChg chg="mod">
          <ac:chgData name="Ise  De Smet" userId="c11601c8-3d21-458e-b4d0-455bb6bed52d" providerId="ADAL" clId="{03426C1C-C2EC-4AB7-B79E-00C87DEBD158}" dt="2022-12-01T08:58:21.402" v="1935" actId="20577"/>
          <ac:spMkLst>
            <pc:docMk/>
            <pc:sldMk cId="1883118380" sldId="1206"/>
            <ac:spMk id="10" creationId="{4ABA7DB4-A4AE-6AD9-E701-4BC2E72A1454}"/>
          </ac:spMkLst>
        </pc:spChg>
        <pc:spChg chg="add del mod">
          <ac:chgData name="Ise  De Smet" userId="c11601c8-3d21-458e-b4d0-455bb6bed52d" providerId="ADAL" clId="{03426C1C-C2EC-4AB7-B79E-00C87DEBD158}" dt="2022-12-01T09:07:08.657" v="2059"/>
          <ac:spMkLst>
            <pc:docMk/>
            <pc:sldMk cId="1883118380" sldId="1206"/>
            <ac:spMk id="11" creationId="{3D5099E7-7E29-3E3B-4DF1-043D9024208F}"/>
          </ac:spMkLst>
        </pc:spChg>
        <pc:picChg chg="add del mod">
          <ac:chgData name="Ise  De Smet" userId="c11601c8-3d21-458e-b4d0-455bb6bed52d" providerId="ADAL" clId="{03426C1C-C2EC-4AB7-B79E-00C87DEBD158}" dt="2022-12-01T09:07:08.657" v="2059"/>
          <ac:picMkLst>
            <pc:docMk/>
            <pc:sldMk cId="1883118380" sldId="1206"/>
            <ac:picMk id="12" creationId="{4E9A7E42-460B-8DD8-4ACD-C96C44FCC5CB}"/>
          </ac:picMkLst>
        </pc:picChg>
      </pc:sldChg>
      <pc:sldChg chg="addSp delSp modSp add mod">
        <pc:chgData name="Ise  De Smet" userId="c11601c8-3d21-458e-b4d0-455bb6bed52d" providerId="ADAL" clId="{03426C1C-C2EC-4AB7-B79E-00C87DEBD158}" dt="2022-12-07T11:33:06.222" v="2812" actId="207"/>
        <pc:sldMkLst>
          <pc:docMk/>
          <pc:sldMk cId="349279741" sldId="1207"/>
        </pc:sldMkLst>
        <pc:spChg chg="mod">
          <ac:chgData name="Ise  De Smet" userId="c11601c8-3d21-458e-b4d0-455bb6bed52d" providerId="ADAL" clId="{03426C1C-C2EC-4AB7-B79E-00C87DEBD158}" dt="2022-12-01T08:56:18.252" v="1881" actId="20577"/>
          <ac:spMkLst>
            <pc:docMk/>
            <pc:sldMk cId="349279741" sldId="1207"/>
            <ac:spMk id="2" creationId="{157B5984-B60C-125B-333C-31BF69E8D7C8}"/>
          </ac:spMkLst>
        </pc:spChg>
        <pc:spChg chg="del">
          <ac:chgData name="Ise  De Smet" userId="c11601c8-3d21-458e-b4d0-455bb6bed52d" providerId="ADAL" clId="{03426C1C-C2EC-4AB7-B79E-00C87DEBD158}" dt="2022-12-01T08:57:19.493" v="1915" actId="478"/>
          <ac:spMkLst>
            <pc:docMk/>
            <pc:sldMk cId="349279741" sldId="1207"/>
            <ac:spMk id="3" creationId="{B5BA8516-6641-EE5E-E22D-3D41C9DC6E20}"/>
          </ac:spMkLst>
        </pc:spChg>
        <pc:spChg chg="add mod">
          <ac:chgData name="Ise  De Smet" userId="c11601c8-3d21-458e-b4d0-455bb6bed52d" providerId="ADAL" clId="{03426C1C-C2EC-4AB7-B79E-00C87DEBD158}" dt="2022-12-07T11:30:44.148" v="2798" actId="1076"/>
          <ac:spMkLst>
            <pc:docMk/>
            <pc:sldMk cId="349279741" sldId="1207"/>
            <ac:spMk id="4" creationId="{CC523B72-5D60-3E50-85CE-DEEFCD13F592}"/>
          </ac:spMkLst>
        </pc:spChg>
        <pc:spChg chg="del">
          <ac:chgData name="Ise  De Smet" userId="c11601c8-3d21-458e-b4d0-455bb6bed52d" providerId="ADAL" clId="{03426C1C-C2EC-4AB7-B79E-00C87DEBD158}" dt="2022-12-01T08:56:36.402" v="1882" actId="478"/>
          <ac:spMkLst>
            <pc:docMk/>
            <pc:sldMk cId="349279741" sldId="1207"/>
            <ac:spMk id="5" creationId="{DCA1C3D6-9ECD-F39E-56D1-19FB6B2CE860}"/>
          </ac:spMkLst>
        </pc:spChg>
        <pc:spChg chg="mod">
          <ac:chgData name="Ise  De Smet" userId="c11601c8-3d21-458e-b4d0-455bb6bed52d" providerId="ADAL" clId="{03426C1C-C2EC-4AB7-B79E-00C87DEBD158}" dt="2022-12-07T11:33:06.222" v="2812" actId="207"/>
          <ac:spMkLst>
            <pc:docMk/>
            <pc:sldMk cId="349279741" sldId="1207"/>
            <ac:spMk id="6" creationId="{ED6ACA08-68CE-49F8-E42F-52DCEC567598}"/>
          </ac:spMkLst>
        </pc:spChg>
        <pc:spChg chg="mod">
          <ac:chgData name="Ise  De Smet" userId="c11601c8-3d21-458e-b4d0-455bb6bed52d" providerId="ADAL" clId="{03426C1C-C2EC-4AB7-B79E-00C87DEBD158}" dt="2022-12-01T08:56:11.958" v="1869" actId="20577"/>
          <ac:spMkLst>
            <pc:docMk/>
            <pc:sldMk cId="349279741" sldId="1207"/>
            <ac:spMk id="10" creationId="{4ABA7DB4-A4AE-6AD9-E701-4BC2E72A1454}"/>
          </ac:spMkLst>
        </pc:spChg>
        <pc:spChg chg="add mod">
          <ac:chgData name="Ise  De Smet" userId="c11601c8-3d21-458e-b4d0-455bb6bed52d" providerId="ADAL" clId="{03426C1C-C2EC-4AB7-B79E-00C87DEBD158}" dt="2022-12-07T11:31:00.998" v="2801" actId="20577"/>
          <ac:spMkLst>
            <pc:docMk/>
            <pc:sldMk cId="349279741" sldId="1207"/>
            <ac:spMk id="11" creationId="{8A4C1622-B202-13DC-E5C9-49307E38C112}"/>
          </ac:spMkLst>
        </pc:spChg>
        <pc:picChg chg="add mod">
          <ac:chgData name="Ise  De Smet" userId="c11601c8-3d21-458e-b4d0-455bb6bed52d" providerId="ADAL" clId="{03426C1C-C2EC-4AB7-B79E-00C87DEBD158}" dt="2022-12-07T11:30:21.426" v="2795" actId="1076"/>
          <ac:picMkLst>
            <pc:docMk/>
            <pc:sldMk cId="349279741" sldId="1207"/>
            <ac:picMk id="12" creationId="{C25B1255-FAD6-F0F5-D072-D727AD606DDE}"/>
          </ac:picMkLst>
        </pc:picChg>
      </pc:sldChg>
      <pc:sldChg chg="addSp delSp modSp add mod modNotesTx">
        <pc:chgData name="Ise  De Smet" userId="c11601c8-3d21-458e-b4d0-455bb6bed52d" providerId="ADAL" clId="{03426C1C-C2EC-4AB7-B79E-00C87DEBD158}" dt="2022-12-07T13:49:13.546" v="3011" actId="20577"/>
        <pc:sldMkLst>
          <pc:docMk/>
          <pc:sldMk cId="3365197713" sldId="1208"/>
        </pc:sldMkLst>
        <pc:spChg chg="del">
          <ac:chgData name="Ise  De Smet" userId="c11601c8-3d21-458e-b4d0-455bb6bed52d" providerId="ADAL" clId="{03426C1C-C2EC-4AB7-B79E-00C87DEBD158}" dt="2022-12-01T09:00:35.708" v="1980" actId="478"/>
          <ac:spMkLst>
            <pc:docMk/>
            <pc:sldMk cId="3365197713" sldId="1208"/>
            <ac:spMk id="3" creationId="{B5BA8516-6641-EE5E-E22D-3D41C9DC6E20}"/>
          </ac:spMkLst>
        </pc:spChg>
        <pc:spChg chg="add mod">
          <ac:chgData name="Ise  De Smet" userId="c11601c8-3d21-458e-b4d0-455bb6bed52d" providerId="ADAL" clId="{03426C1C-C2EC-4AB7-B79E-00C87DEBD158}" dt="2022-12-07T11:33:50.001" v="2878" actId="1076"/>
          <ac:spMkLst>
            <pc:docMk/>
            <pc:sldMk cId="3365197713" sldId="1208"/>
            <ac:spMk id="4" creationId="{405F3FD5-53F7-5DB0-21D0-6AE7E9A8D28A}"/>
          </ac:spMkLst>
        </pc:spChg>
        <pc:spChg chg="del">
          <ac:chgData name="Ise  De Smet" userId="c11601c8-3d21-458e-b4d0-455bb6bed52d" providerId="ADAL" clId="{03426C1C-C2EC-4AB7-B79E-00C87DEBD158}" dt="2022-12-01T08:59:53.073" v="1943" actId="478"/>
          <ac:spMkLst>
            <pc:docMk/>
            <pc:sldMk cId="3365197713" sldId="1208"/>
            <ac:spMk id="5" creationId="{DCA1C3D6-9ECD-F39E-56D1-19FB6B2CE860}"/>
          </ac:spMkLst>
        </pc:spChg>
        <pc:spChg chg="mod">
          <ac:chgData name="Ise  De Smet" userId="c11601c8-3d21-458e-b4d0-455bb6bed52d" providerId="ADAL" clId="{03426C1C-C2EC-4AB7-B79E-00C87DEBD158}" dt="2022-12-07T13:49:13.546" v="3011" actId="20577"/>
          <ac:spMkLst>
            <pc:docMk/>
            <pc:sldMk cId="3365197713" sldId="1208"/>
            <ac:spMk id="6" creationId="{ED6ACA08-68CE-49F8-E42F-52DCEC567598}"/>
          </ac:spMkLst>
        </pc:spChg>
        <pc:picChg chg="add mod">
          <ac:chgData name="Ise  De Smet" userId="c11601c8-3d21-458e-b4d0-455bb6bed52d" providerId="ADAL" clId="{03426C1C-C2EC-4AB7-B79E-00C87DEBD158}" dt="2022-12-07T11:33:50.001" v="2878" actId="1076"/>
          <ac:picMkLst>
            <pc:docMk/>
            <pc:sldMk cId="3365197713" sldId="1208"/>
            <ac:picMk id="11" creationId="{F6CD89A6-5D97-D526-209C-A2728908F8CB}"/>
          </ac:picMkLst>
        </pc:picChg>
      </pc:sldChg>
      <pc:sldChg chg="addSp delSp modSp add mod ord">
        <pc:chgData name="Ise  De Smet" userId="c11601c8-3d21-458e-b4d0-455bb6bed52d" providerId="ADAL" clId="{03426C1C-C2EC-4AB7-B79E-00C87DEBD158}" dt="2022-12-07T11:35:06.515" v="2931" actId="20577"/>
        <pc:sldMkLst>
          <pc:docMk/>
          <pc:sldMk cId="898431329" sldId="1209"/>
        </pc:sldMkLst>
        <pc:spChg chg="mod">
          <ac:chgData name="Ise  De Smet" userId="c11601c8-3d21-458e-b4d0-455bb6bed52d" providerId="ADAL" clId="{03426C1C-C2EC-4AB7-B79E-00C87DEBD158}" dt="2022-12-07T11:35:06.515" v="2931" actId="20577"/>
          <ac:spMkLst>
            <pc:docMk/>
            <pc:sldMk cId="898431329" sldId="1209"/>
            <ac:spMk id="2" creationId="{157B5984-B60C-125B-333C-31BF69E8D7C8}"/>
          </ac:spMkLst>
        </pc:spChg>
        <pc:picChg chg="del">
          <ac:chgData name="Ise  De Smet" userId="c11601c8-3d21-458e-b4d0-455bb6bed52d" providerId="ADAL" clId="{03426C1C-C2EC-4AB7-B79E-00C87DEBD158}" dt="2022-12-07T11:16:13.351" v="2664" actId="478"/>
          <ac:picMkLst>
            <pc:docMk/>
            <pc:sldMk cId="898431329" sldId="1209"/>
            <ac:picMk id="5" creationId="{396BD917-63B8-6226-943F-4FBE88EB5E4A}"/>
          </ac:picMkLst>
        </pc:picChg>
        <pc:picChg chg="add mod">
          <ac:chgData name="Ise  De Smet" userId="c11601c8-3d21-458e-b4d0-455bb6bed52d" providerId="ADAL" clId="{03426C1C-C2EC-4AB7-B79E-00C87DEBD158}" dt="2022-12-07T11:17:30.547" v="2667" actId="14100"/>
          <ac:picMkLst>
            <pc:docMk/>
            <pc:sldMk cId="898431329" sldId="1209"/>
            <ac:picMk id="6" creationId="{A1BBE386-6D0E-E7CB-BAE8-00FF19A67D46}"/>
          </ac:picMkLst>
        </pc:picChg>
      </pc:sldChg>
      <pc:sldChg chg="addSp delSp modSp add mod">
        <pc:chgData name="Ise  De Smet" userId="c11601c8-3d21-458e-b4d0-455bb6bed52d" providerId="ADAL" clId="{03426C1C-C2EC-4AB7-B79E-00C87DEBD158}" dt="2022-12-07T11:31:21.945" v="2806" actId="123"/>
        <pc:sldMkLst>
          <pc:docMk/>
          <pc:sldMk cId="1347028746" sldId="1210"/>
        </pc:sldMkLst>
        <pc:spChg chg="del">
          <ac:chgData name="Ise  De Smet" userId="c11601c8-3d21-458e-b4d0-455bb6bed52d" providerId="ADAL" clId="{03426C1C-C2EC-4AB7-B79E-00C87DEBD158}" dt="2022-12-07T11:22:52.787" v="2721" actId="478"/>
          <ac:spMkLst>
            <pc:docMk/>
            <pc:sldMk cId="1347028746" sldId="1210"/>
            <ac:spMk id="4" creationId="{CC523B72-5D60-3E50-85CE-DEEFCD13F592}"/>
          </ac:spMkLst>
        </pc:spChg>
        <pc:spChg chg="del">
          <ac:chgData name="Ise  De Smet" userId="c11601c8-3d21-458e-b4d0-455bb6bed52d" providerId="ADAL" clId="{03426C1C-C2EC-4AB7-B79E-00C87DEBD158}" dt="2022-12-07T11:22:41.342" v="2719" actId="478"/>
          <ac:spMkLst>
            <pc:docMk/>
            <pc:sldMk cId="1347028746" sldId="1210"/>
            <ac:spMk id="6" creationId="{ED6ACA08-68CE-49F8-E42F-52DCEC567598}"/>
          </ac:spMkLst>
        </pc:spChg>
        <pc:spChg chg="del">
          <ac:chgData name="Ise  De Smet" userId="c11601c8-3d21-458e-b4d0-455bb6bed52d" providerId="ADAL" clId="{03426C1C-C2EC-4AB7-B79E-00C87DEBD158}" dt="2022-12-07T11:22:44.695" v="2720" actId="478"/>
          <ac:spMkLst>
            <pc:docMk/>
            <pc:sldMk cId="1347028746" sldId="1210"/>
            <ac:spMk id="11" creationId="{8A4C1622-B202-13DC-E5C9-49307E38C112}"/>
          </ac:spMkLst>
        </pc:spChg>
        <pc:graphicFrameChg chg="add mod modGraphic">
          <ac:chgData name="Ise  De Smet" userId="c11601c8-3d21-458e-b4d0-455bb6bed52d" providerId="ADAL" clId="{03426C1C-C2EC-4AB7-B79E-00C87DEBD158}" dt="2022-12-07T11:31:21.945" v="2806" actId="123"/>
          <ac:graphicFrameMkLst>
            <pc:docMk/>
            <pc:sldMk cId="1347028746" sldId="1210"/>
            <ac:graphicFrameMk id="3" creationId="{A30FAD6C-20FC-E264-4B61-ED55BB08EC8E}"/>
          </ac:graphicFrameMkLst>
        </pc:graphicFrameChg>
        <pc:picChg chg="del">
          <ac:chgData name="Ise  De Smet" userId="c11601c8-3d21-458e-b4d0-455bb6bed52d" providerId="ADAL" clId="{03426C1C-C2EC-4AB7-B79E-00C87DEBD158}" dt="2022-12-07T11:22:44.695" v="2720" actId="478"/>
          <ac:picMkLst>
            <pc:docMk/>
            <pc:sldMk cId="1347028746" sldId="1210"/>
            <ac:picMk id="12" creationId="{C25B1255-FAD6-F0F5-D072-D727AD606DDE}"/>
          </ac:picMkLst>
        </pc:picChg>
      </pc:sldChg>
      <pc:sldChg chg="modSp add mod">
        <pc:chgData name="Ise  De Smet" userId="c11601c8-3d21-458e-b4d0-455bb6bed52d" providerId="ADAL" clId="{03426C1C-C2EC-4AB7-B79E-00C87DEBD158}" dt="2022-12-07T11:26:04.809" v="2745" actId="1076"/>
        <pc:sldMkLst>
          <pc:docMk/>
          <pc:sldMk cId="1988114952" sldId="1211"/>
        </pc:sldMkLst>
        <pc:graphicFrameChg chg="mod modGraphic">
          <ac:chgData name="Ise  De Smet" userId="c11601c8-3d21-458e-b4d0-455bb6bed52d" providerId="ADAL" clId="{03426C1C-C2EC-4AB7-B79E-00C87DEBD158}" dt="2022-12-07T11:26:04.809" v="2745" actId="1076"/>
          <ac:graphicFrameMkLst>
            <pc:docMk/>
            <pc:sldMk cId="1988114952" sldId="1211"/>
            <ac:graphicFrameMk id="3" creationId="{A30FAD6C-20FC-E264-4B61-ED55BB08EC8E}"/>
          </ac:graphicFrameMkLst>
        </pc:graphicFrameChg>
      </pc:sldChg>
      <pc:sldChg chg="delSp modSp add mod modNotesTx">
        <pc:chgData name="Ise  De Smet" userId="c11601c8-3d21-458e-b4d0-455bb6bed52d" providerId="ADAL" clId="{03426C1C-C2EC-4AB7-B79E-00C87DEBD158}" dt="2022-12-08T16:30:30.542" v="3069" actId="13926"/>
        <pc:sldMkLst>
          <pc:docMk/>
          <pc:sldMk cId="1747718967" sldId="1212"/>
        </pc:sldMkLst>
        <pc:spChg chg="mod">
          <ac:chgData name="Ise  De Smet" userId="c11601c8-3d21-458e-b4d0-455bb6bed52d" providerId="ADAL" clId="{03426C1C-C2EC-4AB7-B79E-00C87DEBD158}" dt="2022-12-08T16:30:30.542" v="3069" actId="13926"/>
          <ac:spMkLst>
            <pc:docMk/>
            <pc:sldMk cId="1747718967" sldId="1212"/>
            <ac:spMk id="2" creationId="{157B5984-B60C-125B-333C-31BF69E8D7C8}"/>
          </ac:spMkLst>
        </pc:spChg>
        <pc:spChg chg="mod">
          <ac:chgData name="Ise  De Smet" userId="c11601c8-3d21-458e-b4d0-455bb6bed52d" providerId="ADAL" clId="{03426C1C-C2EC-4AB7-B79E-00C87DEBD158}" dt="2022-12-08T10:46:39.772" v="3064" actId="20577"/>
          <ac:spMkLst>
            <pc:docMk/>
            <pc:sldMk cId="1747718967" sldId="1212"/>
            <ac:spMk id="5" creationId="{F44223C7-0828-4914-1F43-7AEE913B60E1}"/>
          </ac:spMkLst>
        </pc:spChg>
        <pc:picChg chg="del">
          <ac:chgData name="Ise  De Smet" userId="c11601c8-3d21-458e-b4d0-455bb6bed52d" providerId="ADAL" clId="{03426C1C-C2EC-4AB7-B79E-00C87DEBD158}" dt="2022-12-08T10:21:35.586" v="3053" actId="478"/>
          <ac:picMkLst>
            <pc:docMk/>
            <pc:sldMk cId="1747718967" sldId="1212"/>
            <ac:picMk id="4" creationId="{85FE742D-4179-8DDB-12AD-74DB8D91C1D4}"/>
          </ac:picMkLst>
        </pc:picChg>
      </pc:sldChg>
      <pc:sldChg chg="modSp add mod modNotesTx">
        <pc:chgData name="Ise  De Smet" userId="c11601c8-3d21-458e-b4d0-455bb6bed52d" providerId="ADAL" clId="{03426C1C-C2EC-4AB7-B79E-00C87DEBD158}" dt="2022-12-09T08:26:09.100" v="3267" actId="5793"/>
        <pc:sldMkLst>
          <pc:docMk/>
          <pc:sldMk cId="3875172994" sldId="1213"/>
        </pc:sldMkLst>
        <pc:spChg chg="mod">
          <ac:chgData name="Ise  De Smet" userId="c11601c8-3d21-458e-b4d0-455bb6bed52d" providerId="ADAL" clId="{03426C1C-C2EC-4AB7-B79E-00C87DEBD158}" dt="2022-12-08T16:34:01.808" v="3094" actId="20577"/>
          <ac:spMkLst>
            <pc:docMk/>
            <pc:sldMk cId="3875172994" sldId="1213"/>
            <ac:spMk id="2" creationId="{1D20FD97-A573-4067-177F-BF6CF967C3D1}"/>
          </ac:spMkLst>
        </pc:spChg>
        <pc:spChg chg="mod">
          <ac:chgData name="Ise  De Smet" userId="c11601c8-3d21-458e-b4d0-455bb6bed52d" providerId="ADAL" clId="{03426C1C-C2EC-4AB7-B79E-00C87DEBD158}" dt="2022-12-09T08:26:09.100" v="3267" actId="5793"/>
          <ac:spMkLst>
            <pc:docMk/>
            <pc:sldMk cId="3875172994" sldId="1213"/>
            <ac:spMk id="3" creationId="{DE66FC47-BD14-4CBC-92C4-1D7434056035}"/>
          </ac:spMkLst>
        </pc:spChg>
        <pc:picChg chg="mod modCrop">
          <ac:chgData name="Ise  De Smet" userId="c11601c8-3d21-458e-b4d0-455bb6bed52d" providerId="ADAL" clId="{03426C1C-C2EC-4AB7-B79E-00C87DEBD158}" dt="2022-12-08T16:35:17.978" v="3101" actId="18131"/>
          <ac:picMkLst>
            <pc:docMk/>
            <pc:sldMk cId="3875172994" sldId="1213"/>
            <ac:picMk id="6" creationId="{A991433D-F4C0-806D-23FD-8C7F9B726F7F}"/>
          </ac:picMkLst>
        </pc:picChg>
      </pc:sldChg>
      <pc:sldMasterChg chg="delSldLayout">
        <pc:chgData name="Ise  De Smet" userId="c11601c8-3d21-458e-b4d0-455bb6bed52d" providerId="ADAL" clId="{03426C1C-C2EC-4AB7-B79E-00C87DEBD158}" dt="2022-12-01T09:07:58.095" v="2078" actId="47"/>
        <pc:sldMasterMkLst>
          <pc:docMk/>
          <pc:sldMasterMk cId="2304275901" sldId="2147483680"/>
        </pc:sldMasterMkLst>
        <pc:sldLayoutChg chg="del">
          <pc:chgData name="Ise  De Smet" userId="c11601c8-3d21-458e-b4d0-455bb6bed52d" providerId="ADAL" clId="{03426C1C-C2EC-4AB7-B79E-00C87DEBD158}" dt="2022-12-01T09:07:58.095" v="2078" actId="47"/>
          <pc:sldLayoutMkLst>
            <pc:docMk/>
            <pc:sldMasterMk cId="2304275901" sldId="2147483680"/>
            <pc:sldLayoutMk cId="3293713741" sldId="2147483711"/>
          </pc:sldLayoutMkLst>
        </pc:sldLayoutChg>
      </pc:sldMasterChg>
      <pc:sldMasterChg chg="del delSldLayout">
        <pc:chgData name="Ise  De Smet" userId="c11601c8-3d21-458e-b4d0-455bb6bed52d" providerId="ADAL" clId="{03426C1C-C2EC-4AB7-B79E-00C87DEBD158}" dt="2022-12-01T09:07:58.095" v="2078" actId="47"/>
        <pc:sldMasterMkLst>
          <pc:docMk/>
          <pc:sldMasterMk cId="2387170484" sldId="2147483695"/>
        </pc:sldMasterMkLst>
        <pc:sldLayoutChg chg="del">
          <pc:chgData name="Ise  De Smet" userId="c11601c8-3d21-458e-b4d0-455bb6bed52d" providerId="ADAL" clId="{03426C1C-C2EC-4AB7-B79E-00C87DEBD158}" dt="2022-12-01T09:07:58.095" v="2078" actId="47"/>
          <pc:sldLayoutMkLst>
            <pc:docMk/>
            <pc:sldMasterMk cId="2387170484" sldId="2147483695"/>
            <pc:sldLayoutMk cId="549672951" sldId="2147483696"/>
          </pc:sldLayoutMkLst>
        </pc:sldLayoutChg>
        <pc:sldLayoutChg chg="del">
          <pc:chgData name="Ise  De Smet" userId="c11601c8-3d21-458e-b4d0-455bb6bed52d" providerId="ADAL" clId="{03426C1C-C2EC-4AB7-B79E-00C87DEBD158}" dt="2022-12-01T09:07:58.095" v="2078" actId="47"/>
          <pc:sldLayoutMkLst>
            <pc:docMk/>
            <pc:sldMasterMk cId="2387170484" sldId="2147483695"/>
            <pc:sldLayoutMk cId="3938685805" sldId="2147483697"/>
          </pc:sldLayoutMkLst>
        </pc:sldLayoutChg>
        <pc:sldLayoutChg chg="del">
          <pc:chgData name="Ise  De Smet" userId="c11601c8-3d21-458e-b4d0-455bb6bed52d" providerId="ADAL" clId="{03426C1C-C2EC-4AB7-B79E-00C87DEBD158}" dt="2022-12-01T09:07:58.095" v="2078" actId="47"/>
          <pc:sldLayoutMkLst>
            <pc:docMk/>
            <pc:sldMasterMk cId="2387170484" sldId="2147483695"/>
            <pc:sldLayoutMk cId="934204304" sldId="2147483698"/>
          </pc:sldLayoutMkLst>
        </pc:sldLayoutChg>
        <pc:sldLayoutChg chg="del">
          <pc:chgData name="Ise  De Smet" userId="c11601c8-3d21-458e-b4d0-455bb6bed52d" providerId="ADAL" clId="{03426C1C-C2EC-4AB7-B79E-00C87DEBD158}" dt="2022-12-01T09:07:58.095" v="2078" actId="47"/>
          <pc:sldLayoutMkLst>
            <pc:docMk/>
            <pc:sldMasterMk cId="2387170484" sldId="2147483695"/>
            <pc:sldLayoutMk cId="1961597303" sldId="2147483699"/>
          </pc:sldLayoutMkLst>
        </pc:sldLayoutChg>
        <pc:sldLayoutChg chg="del">
          <pc:chgData name="Ise  De Smet" userId="c11601c8-3d21-458e-b4d0-455bb6bed52d" providerId="ADAL" clId="{03426C1C-C2EC-4AB7-B79E-00C87DEBD158}" dt="2022-12-01T09:07:58.095" v="2078" actId="47"/>
          <pc:sldLayoutMkLst>
            <pc:docMk/>
            <pc:sldMasterMk cId="2387170484" sldId="2147483695"/>
            <pc:sldLayoutMk cId="2400001560" sldId="2147483701"/>
          </pc:sldLayoutMkLst>
        </pc:sldLayoutChg>
        <pc:sldLayoutChg chg="del">
          <pc:chgData name="Ise  De Smet" userId="c11601c8-3d21-458e-b4d0-455bb6bed52d" providerId="ADAL" clId="{03426C1C-C2EC-4AB7-B79E-00C87DEBD158}" dt="2022-12-01T09:07:58.095" v="2078" actId="47"/>
          <pc:sldLayoutMkLst>
            <pc:docMk/>
            <pc:sldMasterMk cId="2387170484" sldId="2147483695"/>
            <pc:sldLayoutMk cId="1174118708" sldId="2147483702"/>
          </pc:sldLayoutMkLst>
        </pc:sldLayoutChg>
        <pc:sldLayoutChg chg="del">
          <pc:chgData name="Ise  De Smet" userId="c11601c8-3d21-458e-b4d0-455bb6bed52d" providerId="ADAL" clId="{03426C1C-C2EC-4AB7-B79E-00C87DEBD158}" dt="2022-12-01T09:07:58.095" v="2078" actId="47"/>
          <pc:sldLayoutMkLst>
            <pc:docMk/>
            <pc:sldMasterMk cId="2387170484" sldId="2147483695"/>
            <pc:sldLayoutMk cId="3792377015" sldId="2147483712"/>
          </pc:sldLayoutMkLst>
        </pc:sldLayoutChg>
        <pc:sldLayoutChg chg="del">
          <pc:chgData name="Ise  De Smet" userId="c11601c8-3d21-458e-b4d0-455bb6bed52d" providerId="ADAL" clId="{03426C1C-C2EC-4AB7-B79E-00C87DEBD158}" dt="2022-11-30T13:37:10.864" v="32" actId="2696"/>
          <pc:sldLayoutMkLst>
            <pc:docMk/>
            <pc:sldMasterMk cId="2387170484" sldId="2147483695"/>
            <pc:sldLayoutMk cId="519043732" sldId="2147483718"/>
          </pc:sldLayoutMkLst>
        </pc:sldLayoutChg>
      </pc:sldMasterChg>
    </pc:docChg>
  </pc:docChgLst>
  <pc:docChgLst>
    <pc:chgData name="Geraldine Mabbe" userId="S::geraldine.mabbe@vliruos.be::48ba804e-e6b0-4093-8d30-cd81b0cfc368" providerId="AD" clId="Web-{331638F6-995A-5010-6238-EFD8471321A0}"/>
    <pc:docChg chg="modSld">
      <pc:chgData name="Geraldine Mabbe" userId="S::geraldine.mabbe@vliruos.be::48ba804e-e6b0-4093-8d30-cd81b0cfc368" providerId="AD" clId="Web-{331638F6-995A-5010-6238-EFD8471321A0}" dt="2022-12-15T11:51:35.371" v="10" actId="20577"/>
      <pc:docMkLst>
        <pc:docMk/>
      </pc:docMkLst>
      <pc:sldChg chg="modSp">
        <pc:chgData name="Geraldine Mabbe" userId="S::geraldine.mabbe@vliruos.be::48ba804e-e6b0-4093-8d30-cd81b0cfc368" providerId="AD" clId="Web-{331638F6-995A-5010-6238-EFD8471321A0}" dt="2022-12-15T11:51:35.371" v="10" actId="20577"/>
        <pc:sldMkLst>
          <pc:docMk/>
          <pc:sldMk cId="645152205" sldId="1180"/>
        </pc:sldMkLst>
        <pc:spChg chg="mod">
          <ac:chgData name="Geraldine Mabbe" userId="S::geraldine.mabbe@vliruos.be::48ba804e-e6b0-4093-8d30-cd81b0cfc368" providerId="AD" clId="Web-{331638F6-995A-5010-6238-EFD8471321A0}" dt="2022-12-15T11:51:35.371" v="10" actId="20577"/>
          <ac:spMkLst>
            <pc:docMk/>
            <pc:sldMk cId="645152205" sldId="1180"/>
            <ac:spMk id="8" creationId="{6368A592-A562-E573-1B3F-D79898ED7450}"/>
          </ac:spMkLst>
        </pc:spChg>
      </pc:sldChg>
    </pc:docChg>
  </pc:docChgLst>
  <pc:docChgLst>
    <pc:chgData name="Geraldine Mabbe" userId="48ba804e-e6b0-4093-8d30-cd81b0cfc368" providerId="ADAL" clId="{F0353F3B-E37D-45C4-9703-89AA72F52924}"/>
    <pc:docChg chg="custSel modSld">
      <pc:chgData name="Geraldine Mabbe" userId="48ba804e-e6b0-4093-8d30-cd81b0cfc368" providerId="ADAL" clId="{F0353F3B-E37D-45C4-9703-89AA72F52924}" dt="2022-12-13T16:08:30.041" v="404"/>
      <pc:docMkLst>
        <pc:docMk/>
      </pc:docMkLst>
      <pc:sldChg chg="modNotesTx">
        <pc:chgData name="Geraldine Mabbe" userId="48ba804e-e6b0-4093-8d30-cd81b0cfc368" providerId="ADAL" clId="{F0353F3B-E37D-45C4-9703-89AA72F52924}" dt="2022-12-13T15:10:36.392" v="312"/>
        <pc:sldMkLst>
          <pc:docMk/>
          <pc:sldMk cId="3067064688" sldId="304"/>
        </pc:sldMkLst>
      </pc:sldChg>
      <pc:sldChg chg="modNotesTx">
        <pc:chgData name="Geraldine Mabbe" userId="48ba804e-e6b0-4093-8d30-cd81b0cfc368" providerId="ADAL" clId="{F0353F3B-E37D-45C4-9703-89AA72F52924}" dt="2022-12-13T16:08:30.041" v="404"/>
        <pc:sldMkLst>
          <pc:docMk/>
          <pc:sldMk cId="2730437073" sldId="1155"/>
        </pc:sldMkLst>
      </pc:sldChg>
      <pc:sldChg chg="modNotesTx">
        <pc:chgData name="Geraldine Mabbe" userId="48ba804e-e6b0-4093-8d30-cd81b0cfc368" providerId="ADAL" clId="{F0353F3B-E37D-45C4-9703-89AA72F52924}" dt="2022-12-13T15:45:37.334" v="323"/>
        <pc:sldMkLst>
          <pc:docMk/>
          <pc:sldMk cId="2406477273" sldId="1190"/>
        </pc:sldMkLst>
      </pc:sldChg>
      <pc:sldChg chg="modNotesTx">
        <pc:chgData name="Geraldine Mabbe" userId="48ba804e-e6b0-4093-8d30-cd81b0cfc368" providerId="ADAL" clId="{F0353F3B-E37D-45C4-9703-89AA72F52924}" dt="2022-12-13T15:45:44.891" v="324" actId="20577"/>
        <pc:sldMkLst>
          <pc:docMk/>
          <pc:sldMk cId="3315317921" sldId="1191"/>
        </pc:sldMkLst>
      </pc:sldChg>
      <pc:sldChg chg="modNotesTx">
        <pc:chgData name="Geraldine Mabbe" userId="48ba804e-e6b0-4093-8d30-cd81b0cfc368" providerId="ADAL" clId="{F0353F3B-E37D-45C4-9703-89AA72F52924}" dt="2022-12-13T15:48:55.388" v="326" actId="20577"/>
        <pc:sldMkLst>
          <pc:docMk/>
          <pc:sldMk cId="3615894566" sldId="1192"/>
        </pc:sldMkLst>
      </pc:sldChg>
      <pc:sldChg chg="modNotesTx">
        <pc:chgData name="Geraldine Mabbe" userId="48ba804e-e6b0-4093-8d30-cd81b0cfc368" providerId="ADAL" clId="{F0353F3B-E37D-45C4-9703-89AA72F52924}" dt="2022-12-13T16:00:36.873" v="351" actId="20577"/>
        <pc:sldMkLst>
          <pc:docMk/>
          <pc:sldMk cId="985941154" sldId="1202"/>
        </pc:sldMkLst>
      </pc:sldChg>
      <pc:sldChg chg="modSp mod modNotesTx">
        <pc:chgData name="Geraldine Mabbe" userId="48ba804e-e6b0-4093-8d30-cd81b0cfc368" providerId="ADAL" clId="{F0353F3B-E37D-45C4-9703-89AA72F52924}" dt="2022-12-13T16:05:40.314" v="403" actId="20577"/>
        <pc:sldMkLst>
          <pc:docMk/>
          <pc:sldMk cId="349279741" sldId="1207"/>
        </pc:sldMkLst>
        <pc:spChg chg="mod">
          <ac:chgData name="Geraldine Mabbe" userId="48ba804e-e6b0-4093-8d30-cd81b0cfc368" providerId="ADAL" clId="{F0353F3B-E37D-45C4-9703-89AA72F52924}" dt="2022-12-13T16:03:29.231" v="384" actId="20577"/>
          <ac:spMkLst>
            <pc:docMk/>
            <pc:sldMk cId="349279741" sldId="1207"/>
            <ac:spMk id="6" creationId="{ED6ACA08-68CE-49F8-E42F-52DCEC567598}"/>
          </ac:spMkLst>
        </pc:spChg>
      </pc:sldChg>
      <pc:sldChg chg="modNotesTx">
        <pc:chgData name="Geraldine Mabbe" userId="48ba804e-e6b0-4093-8d30-cd81b0cfc368" providerId="ADAL" clId="{F0353F3B-E37D-45C4-9703-89AA72F52924}" dt="2022-12-13T14:39:27.444" v="2" actId="20577"/>
        <pc:sldMkLst>
          <pc:docMk/>
          <pc:sldMk cId="3875172994" sldId="1213"/>
        </pc:sldMkLst>
      </pc:sldChg>
      <pc:sldChg chg="modSp mod">
        <pc:chgData name="Geraldine Mabbe" userId="48ba804e-e6b0-4093-8d30-cd81b0cfc368" providerId="ADAL" clId="{F0353F3B-E37D-45C4-9703-89AA72F52924}" dt="2022-12-13T14:29:11.906" v="0" actId="20577"/>
        <pc:sldMkLst>
          <pc:docMk/>
          <pc:sldMk cId="2659476545" sldId="1214"/>
        </pc:sldMkLst>
        <pc:spChg chg="mod">
          <ac:chgData name="Geraldine Mabbe" userId="48ba804e-e6b0-4093-8d30-cd81b0cfc368" providerId="ADAL" clId="{F0353F3B-E37D-45C4-9703-89AA72F52924}" dt="2022-12-13T14:29:11.906" v="0" actId="20577"/>
          <ac:spMkLst>
            <pc:docMk/>
            <pc:sldMk cId="2659476545" sldId="1214"/>
            <ac:spMk id="3" creationId="{DE66FC47-BD14-4CBC-92C4-1D7434056035}"/>
          </ac:spMkLst>
        </pc:spChg>
      </pc:sldChg>
      <pc:sldChg chg="modNotesTx">
        <pc:chgData name="Geraldine Mabbe" userId="48ba804e-e6b0-4093-8d30-cd81b0cfc368" providerId="ADAL" clId="{F0353F3B-E37D-45C4-9703-89AA72F52924}" dt="2022-12-13T14:59:49.949" v="234" actId="5793"/>
        <pc:sldMkLst>
          <pc:docMk/>
          <pc:sldMk cId="49981663" sldId="1215"/>
        </pc:sldMkLst>
      </pc:sldChg>
    </pc:docChg>
  </pc:docChgLst>
</pc:chgInfo>
</file>

<file path=ppt/diagrams/_rels/data1.xml.rels><?xml version="1.0" encoding="UTF-8" standalone="yes"?>
<Relationships xmlns="http://schemas.openxmlformats.org/package/2006/relationships"><Relationship Id="rId8" Type="http://schemas.openxmlformats.org/officeDocument/2006/relationships/image" Target="../media/image36.svg"/><Relationship Id="rId13" Type="http://schemas.openxmlformats.org/officeDocument/2006/relationships/image" Target="../media/image41.png"/><Relationship Id="rId3" Type="http://schemas.openxmlformats.org/officeDocument/2006/relationships/image" Target="../media/image31.png"/><Relationship Id="rId7" Type="http://schemas.openxmlformats.org/officeDocument/2006/relationships/image" Target="../media/image35.png"/><Relationship Id="rId12" Type="http://schemas.openxmlformats.org/officeDocument/2006/relationships/image" Target="../media/image40.svg"/><Relationship Id="rId2" Type="http://schemas.openxmlformats.org/officeDocument/2006/relationships/image" Target="../media/image30.svg"/><Relationship Id="rId16" Type="http://schemas.openxmlformats.org/officeDocument/2006/relationships/image" Target="../media/image44.svg"/><Relationship Id="rId1" Type="http://schemas.openxmlformats.org/officeDocument/2006/relationships/image" Target="../media/image29.png"/><Relationship Id="rId6" Type="http://schemas.openxmlformats.org/officeDocument/2006/relationships/image" Target="../media/image34.svg"/><Relationship Id="rId11" Type="http://schemas.openxmlformats.org/officeDocument/2006/relationships/image" Target="../media/image39.png"/><Relationship Id="rId5" Type="http://schemas.openxmlformats.org/officeDocument/2006/relationships/image" Target="../media/image33.png"/><Relationship Id="rId15" Type="http://schemas.openxmlformats.org/officeDocument/2006/relationships/image" Target="../media/image43.png"/><Relationship Id="rId10" Type="http://schemas.openxmlformats.org/officeDocument/2006/relationships/image" Target="../media/image38.svg"/><Relationship Id="rId4" Type="http://schemas.openxmlformats.org/officeDocument/2006/relationships/image" Target="../media/image32.svg"/><Relationship Id="rId9" Type="http://schemas.openxmlformats.org/officeDocument/2006/relationships/image" Target="../media/image37.png"/><Relationship Id="rId14" Type="http://schemas.openxmlformats.org/officeDocument/2006/relationships/image" Target="../media/image42.svg"/></Relationships>
</file>

<file path=ppt/diagrams/_rels/drawing1.xml.rels><?xml version="1.0" encoding="UTF-8" standalone="yes"?>
<Relationships xmlns="http://schemas.openxmlformats.org/package/2006/relationships"><Relationship Id="rId8" Type="http://schemas.openxmlformats.org/officeDocument/2006/relationships/image" Target="../media/image36.svg"/><Relationship Id="rId13" Type="http://schemas.openxmlformats.org/officeDocument/2006/relationships/image" Target="../media/image41.png"/><Relationship Id="rId3" Type="http://schemas.openxmlformats.org/officeDocument/2006/relationships/image" Target="../media/image31.png"/><Relationship Id="rId7" Type="http://schemas.openxmlformats.org/officeDocument/2006/relationships/image" Target="../media/image35.png"/><Relationship Id="rId12" Type="http://schemas.openxmlformats.org/officeDocument/2006/relationships/image" Target="../media/image40.svg"/><Relationship Id="rId2" Type="http://schemas.openxmlformats.org/officeDocument/2006/relationships/image" Target="../media/image30.svg"/><Relationship Id="rId16" Type="http://schemas.openxmlformats.org/officeDocument/2006/relationships/image" Target="../media/image44.svg"/><Relationship Id="rId1" Type="http://schemas.openxmlformats.org/officeDocument/2006/relationships/image" Target="../media/image29.png"/><Relationship Id="rId6" Type="http://schemas.openxmlformats.org/officeDocument/2006/relationships/image" Target="../media/image34.svg"/><Relationship Id="rId11" Type="http://schemas.openxmlformats.org/officeDocument/2006/relationships/image" Target="../media/image39.png"/><Relationship Id="rId5" Type="http://schemas.openxmlformats.org/officeDocument/2006/relationships/image" Target="../media/image33.png"/><Relationship Id="rId15" Type="http://schemas.openxmlformats.org/officeDocument/2006/relationships/image" Target="../media/image43.png"/><Relationship Id="rId10" Type="http://schemas.openxmlformats.org/officeDocument/2006/relationships/image" Target="../media/image38.svg"/><Relationship Id="rId4" Type="http://schemas.openxmlformats.org/officeDocument/2006/relationships/image" Target="../media/image32.svg"/><Relationship Id="rId9" Type="http://schemas.openxmlformats.org/officeDocument/2006/relationships/image" Target="../media/image37.png"/><Relationship Id="rId14" Type="http://schemas.openxmlformats.org/officeDocument/2006/relationships/image" Target="../media/image42.svg"/></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7FB0133-AC91-4A19-A238-B1BE2315CCC2}" type="doc">
      <dgm:prSet loTypeId="urn:microsoft.com/office/officeart/2005/8/layout/vList3" loCatId="list" qsTypeId="urn:microsoft.com/office/officeart/2005/8/quickstyle/simple1" qsCatId="simple" csTypeId="urn:microsoft.com/office/officeart/2005/8/colors/accent0_3" csCatId="mainScheme" phldr="1"/>
      <dgm:spPr/>
      <dgm:t>
        <a:bodyPr/>
        <a:lstStyle/>
        <a:p>
          <a:endParaRPr lang="en-BE"/>
        </a:p>
      </dgm:t>
    </dgm:pt>
    <dgm:pt modelId="{9B361434-05E9-4059-9ABB-46825BEB704E}">
      <dgm:prSet phldrT="[Tekst]" custT="1"/>
      <dgm:spPr/>
      <dgm:t>
        <a:bodyPr/>
        <a:lstStyle/>
        <a:p>
          <a:r>
            <a:rPr lang="nl-NL" sz="2400">
              <a:latin typeface="Arial"/>
              <a:cs typeface="Arial"/>
            </a:rPr>
            <a:t>1: Context / </a:t>
          </a:r>
          <a:r>
            <a:rPr lang="nl-NL" sz="2400" err="1">
              <a:latin typeface="Arial"/>
              <a:cs typeface="Arial"/>
            </a:rPr>
            <a:t>problem</a:t>
          </a:r>
          <a:r>
            <a:rPr lang="nl-NL" sz="2400">
              <a:latin typeface="Arial"/>
              <a:cs typeface="Arial"/>
            </a:rPr>
            <a:t> analysis</a:t>
          </a:r>
          <a:endParaRPr lang="en-BE" sz="2400">
            <a:latin typeface="Arial"/>
            <a:cs typeface="Arial"/>
          </a:endParaRPr>
        </a:p>
      </dgm:t>
    </dgm:pt>
    <dgm:pt modelId="{922E10FF-A481-4200-A490-E6B78D1DEFC1}" type="parTrans" cxnId="{625DA150-9872-4B7E-8151-198E82474F39}">
      <dgm:prSet/>
      <dgm:spPr/>
      <dgm:t>
        <a:bodyPr/>
        <a:lstStyle/>
        <a:p>
          <a:endParaRPr lang="en-BE">
            <a:latin typeface="Arial" panose="020B0604020202020204" pitchFamily="34" charset="0"/>
            <a:cs typeface="Arial" panose="020B0604020202020204" pitchFamily="34" charset="0"/>
          </a:endParaRPr>
        </a:p>
      </dgm:t>
    </dgm:pt>
    <dgm:pt modelId="{3DEAB872-0572-4D40-92A8-9E97A2A4D5AB}" type="sibTrans" cxnId="{625DA150-9872-4B7E-8151-198E82474F39}">
      <dgm:prSet/>
      <dgm:spPr/>
      <dgm:t>
        <a:bodyPr/>
        <a:lstStyle/>
        <a:p>
          <a:endParaRPr lang="en-BE">
            <a:latin typeface="Arial" panose="020B0604020202020204" pitchFamily="34" charset="0"/>
            <a:cs typeface="Arial" panose="020B0604020202020204" pitchFamily="34" charset="0"/>
          </a:endParaRPr>
        </a:p>
      </dgm:t>
    </dgm:pt>
    <dgm:pt modelId="{5A4CED8D-D6CB-4519-B8EB-9D9ED8E6F8FB}">
      <dgm:prSet phldrT="[Tekst]" custT="1"/>
      <dgm:spPr/>
      <dgm:t>
        <a:bodyPr/>
        <a:lstStyle/>
        <a:p>
          <a:r>
            <a:rPr lang="nl-NL" sz="2000">
              <a:latin typeface="Arial"/>
              <a:cs typeface="Arial"/>
            </a:rPr>
            <a:t>2: Project </a:t>
          </a:r>
          <a:r>
            <a:rPr lang="nl-NL" sz="2000" err="1">
              <a:latin typeface="Arial"/>
              <a:cs typeface="Arial"/>
            </a:rPr>
            <a:t>strategy</a:t>
          </a:r>
          <a:r>
            <a:rPr lang="nl-NL" sz="2000">
              <a:latin typeface="Arial"/>
              <a:cs typeface="Arial"/>
            </a:rPr>
            <a:t> (Impact statement and </a:t>
          </a:r>
          <a:r>
            <a:rPr lang="nl-NL" sz="2000" err="1">
              <a:latin typeface="Arial"/>
              <a:cs typeface="Arial"/>
            </a:rPr>
            <a:t>ToC</a:t>
          </a:r>
          <a:r>
            <a:rPr lang="nl-NL" sz="2000">
              <a:latin typeface="Arial"/>
              <a:cs typeface="Arial"/>
            </a:rPr>
            <a:t>)</a:t>
          </a:r>
          <a:endParaRPr lang="en-BE" sz="2000">
            <a:latin typeface="Arial"/>
            <a:cs typeface="Arial"/>
          </a:endParaRPr>
        </a:p>
      </dgm:t>
    </dgm:pt>
    <dgm:pt modelId="{C4C68126-585D-46AE-832B-3CB5A2815FD9}" type="parTrans" cxnId="{6848AF16-BFFB-4430-8406-B55AA842DCC8}">
      <dgm:prSet/>
      <dgm:spPr/>
      <dgm:t>
        <a:bodyPr/>
        <a:lstStyle/>
        <a:p>
          <a:endParaRPr lang="en-BE">
            <a:latin typeface="Arial" panose="020B0604020202020204" pitchFamily="34" charset="0"/>
            <a:cs typeface="Arial" panose="020B0604020202020204" pitchFamily="34" charset="0"/>
          </a:endParaRPr>
        </a:p>
      </dgm:t>
    </dgm:pt>
    <dgm:pt modelId="{6077B9A8-4FE1-44E7-A885-6B39BD839095}" type="sibTrans" cxnId="{6848AF16-BFFB-4430-8406-B55AA842DCC8}">
      <dgm:prSet/>
      <dgm:spPr/>
      <dgm:t>
        <a:bodyPr/>
        <a:lstStyle/>
        <a:p>
          <a:endParaRPr lang="en-BE">
            <a:latin typeface="Arial" panose="020B0604020202020204" pitchFamily="34" charset="0"/>
            <a:cs typeface="Arial" panose="020B0604020202020204" pitchFamily="34" charset="0"/>
          </a:endParaRPr>
        </a:p>
      </dgm:t>
    </dgm:pt>
    <dgm:pt modelId="{3038DCA9-3DE6-4B1C-9A16-DFF3D903C7F9}">
      <dgm:prSet phldrT="[Tekst]" custT="1"/>
      <dgm:spPr/>
      <dgm:t>
        <a:bodyPr/>
        <a:lstStyle/>
        <a:p>
          <a:r>
            <a:rPr lang="nl-NL" sz="2400">
              <a:latin typeface="Arial"/>
              <a:cs typeface="Arial"/>
            </a:rPr>
            <a:t>3: </a:t>
          </a:r>
          <a:r>
            <a:rPr lang="nl-NL" sz="2400" err="1">
              <a:latin typeface="Arial"/>
              <a:cs typeface="Arial"/>
            </a:rPr>
            <a:t>Organisation</a:t>
          </a:r>
          <a:endParaRPr lang="en-BE" sz="2400">
            <a:latin typeface="Arial"/>
            <a:cs typeface="Arial"/>
          </a:endParaRPr>
        </a:p>
      </dgm:t>
    </dgm:pt>
    <dgm:pt modelId="{C729A9A1-1ED5-418D-B940-F4EFA3A83837}" type="parTrans" cxnId="{30019ACC-3F5C-46EB-8E3F-9473C551E7D2}">
      <dgm:prSet/>
      <dgm:spPr/>
      <dgm:t>
        <a:bodyPr/>
        <a:lstStyle/>
        <a:p>
          <a:endParaRPr lang="en-BE">
            <a:latin typeface="Arial" panose="020B0604020202020204" pitchFamily="34" charset="0"/>
            <a:cs typeface="Arial" panose="020B0604020202020204" pitchFamily="34" charset="0"/>
          </a:endParaRPr>
        </a:p>
      </dgm:t>
    </dgm:pt>
    <dgm:pt modelId="{E2106892-B6A0-4B99-A7E0-8CE961F5C7A1}" type="sibTrans" cxnId="{30019ACC-3F5C-46EB-8E3F-9473C551E7D2}">
      <dgm:prSet/>
      <dgm:spPr/>
      <dgm:t>
        <a:bodyPr/>
        <a:lstStyle/>
        <a:p>
          <a:endParaRPr lang="en-BE">
            <a:latin typeface="Arial" panose="020B0604020202020204" pitchFamily="34" charset="0"/>
            <a:cs typeface="Arial" panose="020B0604020202020204" pitchFamily="34" charset="0"/>
          </a:endParaRPr>
        </a:p>
      </dgm:t>
    </dgm:pt>
    <dgm:pt modelId="{F42ABDD7-7E52-46DD-BCC6-490C72AE9952}">
      <dgm:prSet phldrT="[Tekst]" custT="1"/>
      <dgm:spPr/>
      <dgm:t>
        <a:bodyPr/>
        <a:lstStyle/>
        <a:p>
          <a:pPr rtl="0"/>
          <a:r>
            <a:rPr lang="nl-NL" sz="2200">
              <a:latin typeface="Arial"/>
              <a:cs typeface="Arial"/>
            </a:rPr>
            <a:t>4: Stakeholders and </a:t>
          </a:r>
          <a:r>
            <a:rPr lang="nl-NL" sz="2200" err="1">
              <a:latin typeface="Arial"/>
              <a:cs typeface="Arial"/>
            </a:rPr>
            <a:t>coherence</a:t>
          </a:r>
          <a:endParaRPr lang="en-BE" sz="2200">
            <a:latin typeface="Arial" panose="020B0604020202020204" pitchFamily="34" charset="0"/>
            <a:cs typeface="Arial" panose="020B0604020202020204" pitchFamily="34" charset="0"/>
          </a:endParaRPr>
        </a:p>
      </dgm:t>
    </dgm:pt>
    <dgm:pt modelId="{80109A32-B264-4371-A332-749EF3FE3C9F}" type="parTrans" cxnId="{A7505CC1-9946-49F4-94CE-17105CDB0DC3}">
      <dgm:prSet/>
      <dgm:spPr/>
      <dgm:t>
        <a:bodyPr/>
        <a:lstStyle/>
        <a:p>
          <a:endParaRPr lang="en-BE">
            <a:latin typeface="Arial" panose="020B0604020202020204" pitchFamily="34" charset="0"/>
            <a:cs typeface="Arial" panose="020B0604020202020204" pitchFamily="34" charset="0"/>
          </a:endParaRPr>
        </a:p>
      </dgm:t>
    </dgm:pt>
    <dgm:pt modelId="{F494720F-A143-448E-BDE0-983466BCE174}" type="sibTrans" cxnId="{A7505CC1-9946-49F4-94CE-17105CDB0DC3}">
      <dgm:prSet/>
      <dgm:spPr/>
      <dgm:t>
        <a:bodyPr/>
        <a:lstStyle/>
        <a:p>
          <a:endParaRPr lang="en-BE">
            <a:latin typeface="Arial" panose="020B0604020202020204" pitchFamily="34" charset="0"/>
            <a:cs typeface="Arial" panose="020B0604020202020204" pitchFamily="34" charset="0"/>
          </a:endParaRPr>
        </a:p>
      </dgm:t>
    </dgm:pt>
    <dgm:pt modelId="{61D110FB-2459-46A2-9B49-D8FB55CD906C}">
      <dgm:prSet phldrT="[Tekst]" custT="1"/>
      <dgm:spPr/>
      <dgm:t>
        <a:bodyPr/>
        <a:lstStyle/>
        <a:p>
          <a:r>
            <a:rPr lang="nl-NL" sz="2400">
              <a:latin typeface="Arial"/>
              <a:cs typeface="Arial"/>
            </a:rPr>
            <a:t>5: Planning &amp; </a:t>
          </a:r>
          <a:r>
            <a:rPr lang="nl-NL" sz="2400" err="1">
              <a:latin typeface="Arial"/>
              <a:cs typeface="Arial"/>
            </a:rPr>
            <a:t>budgeting</a:t>
          </a:r>
          <a:endParaRPr lang="en-BE" sz="2400">
            <a:latin typeface="Arial"/>
            <a:cs typeface="Arial"/>
          </a:endParaRPr>
        </a:p>
      </dgm:t>
    </dgm:pt>
    <dgm:pt modelId="{C001F62A-BBC5-4BD7-BF0F-ABB6865278A6}" type="parTrans" cxnId="{8C64239B-84E1-41E1-BB1C-B6E1978F22C7}">
      <dgm:prSet/>
      <dgm:spPr/>
      <dgm:t>
        <a:bodyPr/>
        <a:lstStyle/>
        <a:p>
          <a:endParaRPr lang="en-BE">
            <a:latin typeface="Arial" panose="020B0604020202020204" pitchFamily="34" charset="0"/>
            <a:cs typeface="Arial" panose="020B0604020202020204" pitchFamily="34" charset="0"/>
          </a:endParaRPr>
        </a:p>
      </dgm:t>
    </dgm:pt>
    <dgm:pt modelId="{CD1BF45C-95EF-4ACF-9C1A-CEB16901C274}" type="sibTrans" cxnId="{8C64239B-84E1-41E1-BB1C-B6E1978F22C7}">
      <dgm:prSet/>
      <dgm:spPr/>
      <dgm:t>
        <a:bodyPr/>
        <a:lstStyle/>
        <a:p>
          <a:endParaRPr lang="en-BE">
            <a:latin typeface="Arial" panose="020B0604020202020204" pitchFamily="34" charset="0"/>
            <a:cs typeface="Arial" panose="020B0604020202020204" pitchFamily="34" charset="0"/>
          </a:endParaRPr>
        </a:p>
      </dgm:t>
    </dgm:pt>
    <dgm:pt modelId="{CA9400D5-0A73-4F6D-AA33-A40CB9D355C9}">
      <dgm:prSet phldrT="[Tekst]" custT="1"/>
      <dgm:spPr/>
      <dgm:t>
        <a:bodyPr/>
        <a:lstStyle/>
        <a:p>
          <a:r>
            <a:rPr lang="nl-NL" sz="2400">
              <a:latin typeface="Arial"/>
              <a:cs typeface="Arial"/>
            </a:rPr>
            <a:t>6: Risk management</a:t>
          </a:r>
          <a:endParaRPr lang="en-BE" sz="2400">
            <a:latin typeface="Arial"/>
            <a:cs typeface="Arial"/>
          </a:endParaRPr>
        </a:p>
      </dgm:t>
    </dgm:pt>
    <dgm:pt modelId="{8B8DBC3D-A7B6-4BFA-8AF8-DC2E471B6D96}" type="parTrans" cxnId="{CF50A078-F18D-4F32-9B6F-5D99DB5CF7FC}">
      <dgm:prSet/>
      <dgm:spPr/>
      <dgm:t>
        <a:bodyPr/>
        <a:lstStyle/>
        <a:p>
          <a:endParaRPr lang="en-BE">
            <a:latin typeface="Arial" panose="020B0604020202020204" pitchFamily="34" charset="0"/>
            <a:cs typeface="Arial" panose="020B0604020202020204" pitchFamily="34" charset="0"/>
          </a:endParaRPr>
        </a:p>
      </dgm:t>
    </dgm:pt>
    <dgm:pt modelId="{67108C2F-630B-49B7-ACA2-8F43CA4949FC}" type="sibTrans" cxnId="{CF50A078-F18D-4F32-9B6F-5D99DB5CF7FC}">
      <dgm:prSet/>
      <dgm:spPr/>
      <dgm:t>
        <a:bodyPr/>
        <a:lstStyle/>
        <a:p>
          <a:endParaRPr lang="en-BE">
            <a:latin typeface="Arial" panose="020B0604020202020204" pitchFamily="34" charset="0"/>
            <a:cs typeface="Arial" panose="020B0604020202020204" pitchFamily="34" charset="0"/>
          </a:endParaRPr>
        </a:p>
      </dgm:t>
    </dgm:pt>
    <dgm:pt modelId="{D3A2C89E-FBF7-4DE5-966B-41B7E754BB9B}">
      <dgm:prSet phldrT="[Tekst]" custT="1"/>
      <dgm:spPr/>
      <dgm:t>
        <a:bodyPr/>
        <a:lstStyle/>
        <a:p>
          <a:r>
            <a:rPr lang="nl-NL" sz="2400">
              <a:latin typeface="Arial"/>
              <a:cs typeface="Arial"/>
            </a:rPr>
            <a:t>7: Monitoring</a:t>
          </a:r>
          <a:endParaRPr lang="en-BE" sz="2400">
            <a:latin typeface="Arial"/>
            <a:cs typeface="Arial"/>
          </a:endParaRPr>
        </a:p>
      </dgm:t>
    </dgm:pt>
    <dgm:pt modelId="{8B9655DF-BE61-4F15-9BE8-817BE9879DA8}" type="parTrans" cxnId="{268F2B48-2CBB-48C2-A6C4-AB0520E5FBFD}">
      <dgm:prSet/>
      <dgm:spPr/>
      <dgm:t>
        <a:bodyPr/>
        <a:lstStyle/>
        <a:p>
          <a:endParaRPr lang="en-BE">
            <a:latin typeface="Arial" panose="020B0604020202020204" pitchFamily="34" charset="0"/>
            <a:cs typeface="Arial" panose="020B0604020202020204" pitchFamily="34" charset="0"/>
          </a:endParaRPr>
        </a:p>
      </dgm:t>
    </dgm:pt>
    <dgm:pt modelId="{9A1C0BB2-F806-44DE-A99D-37327173BFC8}" type="sibTrans" cxnId="{268F2B48-2CBB-48C2-A6C4-AB0520E5FBFD}">
      <dgm:prSet/>
      <dgm:spPr/>
      <dgm:t>
        <a:bodyPr/>
        <a:lstStyle/>
        <a:p>
          <a:endParaRPr lang="en-BE">
            <a:latin typeface="Arial" panose="020B0604020202020204" pitchFamily="34" charset="0"/>
            <a:cs typeface="Arial" panose="020B0604020202020204" pitchFamily="34" charset="0"/>
          </a:endParaRPr>
        </a:p>
      </dgm:t>
    </dgm:pt>
    <dgm:pt modelId="{5B5E9FC7-9BCF-4925-92BB-33155E448F67}">
      <dgm:prSet phldrT="[Tekst]" custT="1"/>
      <dgm:spPr/>
      <dgm:t>
        <a:bodyPr/>
        <a:lstStyle/>
        <a:p>
          <a:r>
            <a:rPr lang="nl-NL" sz="2400">
              <a:latin typeface="Arial"/>
              <a:cs typeface="Arial"/>
            </a:rPr>
            <a:t>8: Learning and steering</a:t>
          </a:r>
          <a:endParaRPr lang="en-BE" sz="2400">
            <a:latin typeface="Arial"/>
            <a:cs typeface="Arial"/>
          </a:endParaRPr>
        </a:p>
      </dgm:t>
    </dgm:pt>
    <dgm:pt modelId="{DD08F2F8-E3B0-478B-BCF9-AD56DF436D66}" type="parTrans" cxnId="{AD1DC79D-C12D-42DD-8D0A-F364704681C3}">
      <dgm:prSet/>
      <dgm:spPr/>
      <dgm:t>
        <a:bodyPr/>
        <a:lstStyle/>
        <a:p>
          <a:endParaRPr lang="en-BE">
            <a:latin typeface="Arial" panose="020B0604020202020204" pitchFamily="34" charset="0"/>
            <a:cs typeface="Arial" panose="020B0604020202020204" pitchFamily="34" charset="0"/>
          </a:endParaRPr>
        </a:p>
      </dgm:t>
    </dgm:pt>
    <dgm:pt modelId="{45791BC5-CA9F-46A4-93E0-42A1E3125720}" type="sibTrans" cxnId="{AD1DC79D-C12D-42DD-8D0A-F364704681C3}">
      <dgm:prSet/>
      <dgm:spPr/>
      <dgm:t>
        <a:bodyPr/>
        <a:lstStyle/>
        <a:p>
          <a:endParaRPr lang="en-BE">
            <a:latin typeface="Arial" panose="020B0604020202020204" pitchFamily="34" charset="0"/>
            <a:cs typeface="Arial" panose="020B0604020202020204" pitchFamily="34" charset="0"/>
          </a:endParaRPr>
        </a:p>
      </dgm:t>
    </dgm:pt>
    <dgm:pt modelId="{646695D1-8BF7-4CBE-8625-121E58DFF039}" type="pres">
      <dgm:prSet presAssocID="{07FB0133-AC91-4A19-A238-B1BE2315CCC2}" presName="linearFlow" presStyleCnt="0">
        <dgm:presLayoutVars>
          <dgm:dir/>
          <dgm:resizeHandles val="exact"/>
        </dgm:presLayoutVars>
      </dgm:prSet>
      <dgm:spPr/>
    </dgm:pt>
    <dgm:pt modelId="{74372A65-A77A-4457-B234-6D91FA2005E0}" type="pres">
      <dgm:prSet presAssocID="{9B361434-05E9-4059-9ABB-46825BEB704E}" presName="composite" presStyleCnt="0"/>
      <dgm:spPr/>
    </dgm:pt>
    <dgm:pt modelId="{129739D4-280E-4518-ACE7-214BB48A250D}" type="pres">
      <dgm:prSet presAssocID="{9B361434-05E9-4059-9ABB-46825BEB704E}" presName="imgShp" presStyleLbl="fgImgPlace1" presStyleIdx="0" presStyleCnt="8" custLinFactNeighborX="-58101" custLinFactNeighborY="-645"/>
      <dgm:spPr>
        <a:blipFill>
          <a:blip xmlns:r="http://schemas.openxmlformats.org/officeDocument/2006/relationships" r:embed="rId1" cstate="email">
            <a:extLst>
              <a:ext uri="{28A0092B-C50C-407E-A947-70E740481C1C}">
                <a14:useLocalDpi xmlns:a14="http://schemas.microsoft.com/office/drawing/2010/main"/>
              </a:ext>
              <a:ext uri="{96DAC541-7B7A-43D3-8B79-37D633B846F1}">
                <asvg:svgBlip xmlns:asvg="http://schemas.microsoft.com/office/drawing/2016/SVG/main" r:embed="rId2"/>
              </a:ext>
            </a:extLst>
          </a:blip>
          <a:srcRect/>
          <a:stretch>
            <a:fillRect/>
          </a:stretch>
        </a:blipFill>
        <a:ln>
          <a:solidFill>
            <a:schemeClr val="accent1"/>
          </a:solidFill>
        </a:ln>
      </dgm:spPr>
      <dgm:extLst>
        <a:ext uri="{E40237B7-FDA0-4F09-8148-C483321AD2D9}">
          <dgm14:cNvPr xmlns:dgm14="http://schemas.microsoft.com/office/drawing/2010/diagram" id="0" name="" descr="IJsberg met effen opvulling"/>
        </a:ext>
      </dgm:extLst>
    </dgm:pt>
    <dgm:pt modelId="{77EAA2BD-46C6-48E8-A619-7054BD87F3EE}" type="pres">
      <dgm:prSet presAssocID="{9B361434-05E9-4059-9ABB-46825BEB704E}" presName="txShp" presStyleLbl="node1" presStyleIdx="0" presStyleCnt="8">
        <dgm:presLayoutVars>
          <dgm:bulletEnabled val="1"/>
        </dgm:presLayoutVars>
      </dgm:prSet>
      <dgm:spPr/>
    </dgm:pt>
    <dgm:pt modelId="{25207383-E2DD-49CD-B408-F65B19194BF0}" type="pres">
      <dgm:prSet presAssocID="{3DEAB872-0572-4D40-92A8-9E97A2A4D5AB}" presName="spacing" presStyleCnt="0"/>
      <dgm:spPr/>
    </dgm:pt>
    <dgm:pt modelId="{BFDBA2E6-1D51-4FB7-A332-186CA58A99A9}" type="pres">
      <dgm:prSet presAssocID="{5A4CED8D-D6CB-4519-B8EB-9D9ED8E6F8FB}" presName="composite" presStyleCnt="0"/>
      <dgm:spPr/>
    </dgm:pt>
    <dgm:pt modelId="{E05F2A53-21D5-42C7-A324-14C02853D515}" type="pres">
      <dgm:prSet presAssocID="{5A4CED8D-D6CB-4519-B8EB-9D9ED8E6F8FB}" presName="imgShp" presStyleLbl="fgImgPlace1" presStyleIdx="1" presStyleCnt="8" custLinFactNeighborX="-58101" custLinFactNeighborY="-645"/>
      <dgm:spPr>
        <a:blipFill>
          <a:blip xmlns:r="http://schemas.openxmlformats.org/officeDocument/2006/relationships"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a:ln>
          <a:solidFill>
            <a:schemeClr val="accent1"/>
          </a:solidFill>
        </a:ln>
      </dgm:spPr>
      <dgm:extLst>
        <a:ext uri="{E40237B7-FDA0-4F09-8148-C483321AD2D9}">
          <dgm14:cNvPr xmlns:dgm14="http://schemas.microsoft.com/office/drawing/2010/diagram" id="0" name="" descr="Speltactiekboekje met effen opvulling"/>
        </a:ext>
      </dgm:extLst>
    </dgm:pt>
    <dgm:pt modelId="{F0069A08-84FC-41EF-9361-B6D62B8B2324}" type="pres">
      <dgm:prSet presAssocID="{5A4CED8D-D6CB-4519-B8EB-9D9ED8E6F8FB}" presName="txShp" presStyleLbl="node1" presStyleIdx="1" presStyleCnt="8">
        <dgm:presLayoutVars>
          <dgm:bulletEnabled val="1"/>
        </dgm:presLayoutVars>
      </dgm:prSet>
      <dgm:spPr/>
    </dgm:pt>
    <dgm:pt modelId="{F585FFE0-31C2-479F-92B7-58AD4338BC33}" type="pres">
      <dgm:prSet presAssocID="{6077B9A8-4FE1-44E7-A885-6B39BD839095}" presName="spacing" presStyleCnt="0"/>
      <dgm:spPr/>
    </dgm:pt>
    <dgm:pt modelId="{B7ACCD48-34B0-4D10-871A-DD7B398D276F}" type="pres">
      <dgm:prSet presAssocID="{3038DCA9-3DE6-4B1C-9A16-DFF3D903C7F9}" presName="composite" presStyleCnt="0"/>
      <dgm:spPr/>
    </dgm:pt>
    <dgm:pt modelId="{8DF921A7-1BD4-481E-A329-77194A6CDC04}" type="pres">
      <dgm:prSet presAssocID="{3038DCA9-3DE6-4B1C-9A16-DFF3D903C7F9}" presName="imgShp" presStyleLbl="fgImgPlace1" presStyleIdx="2" presStyleCnt="8" custLinFactNeighborX="-58101" custLinFactNeighborY="-645"/>
      <dgm:spPr>
        <a:blipFill>
          <a:blip xmlns:r="http://schemas.openxmlformats.org/officeDocument/2006/relationships"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a:blipFill>
        <a:ln>
          <a:solidFill>
            <a:schemeClr val="accent1"/>
          </a:solidFill>
        </a:ln>
      </dgm:spPr>
      <dgm:extLst>
        <a:ext uri="{E40237B7-FDA0-4F09-8148-C483321AD2D9}">
          <dgm14:cNvPr xmlns:dgm14="http://schemas.microsoft.com/office/drawing/2010/diagram" id="0" name="" descr="Management met effen opvulling"/>
        </a:ext>
      </dgm:extLst>
    </dgm:pt>
    <dgm:pt modelId="{5A9D06F5-3D75-40EB-9539-E3696A94D6A2}" type="pres">
      <dgm:prSet presAssocID="{3038DCA9-3DE6-4B1C-9A16-DFF3D903C7F9}" presName="txShp" presStyleLbl="node1" presStyleIdx="2" presStyleCnt="8">
        <dgm:presLayoutVars>
          <dgm:bulletEnabled val="1"/>
        </dgm:presLayoutVars>
      </dgm:prSet>
      <dgm:spPr/>
    </dgm:pt>
    <dgm:pt modelId="{8BE891B4-9DC3-48B0-931E-09A5FE04FBCD}" type="pres">
      <dgm:prSet presAssocID="{E2106892-B6A0-4B99-A7E0-8CE961F5C7A1}" presName="spacing" presStyleCnt="0"/>
      <dgm:spPr/>
    </dgm:pt>
    <dgm:pt modelId="{47B68627-6C8E-48C9-BC16-F8056AD62500}" type="pres">
      <dgm:prSet presAssocID="{F42ABDD7-7E52-46DD-BCC6-490C72AE9952}" presName="composite" presStyleCnt="0"/>
      <dgm:spPr/>
    </dgm:pt>
    <dgm:pt modelId="{95EC0E74-0CD4-4653-8A13-0E885812E688}" type="pres">
      <dgm:prSet presAssocID="{F42ABDD7-7E52-46DD-BCC6-490C72AE9952}" presName="imgShp" presStyleLbl="fgImgPlace1" presStyleIdx="3" presStyleCnt="8" custLinFactNeighborX="-58101" custLinFactNeighborY="-645"/>
      <dgm:spPr>
        <a:blipFill>
          <a:blip xmlns:r="http://schemas.openxmlformats.org/officeDocument/2006/relationships"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a:fillRect/>
          </a:stretch>
        </a:blipFill>
        <a:ln>
          <a:solidFill>
            <a:schemeClr val="accent1"/>
          </a:solidFill>
        </a:ln>
      </dgm:spPr>
      <dgm:extLst>
        <a:ext uri="{E40237B7-FDA0-4F09-8148-C483321AD2D9}">
          <dgm14:cNvPr xmlns:dgm14="http://schemas.microsoft.com/office/drawing/2010/diagram" id="0" name="" descr="Proost met effen opvulling"/>
        </a:ext>
      </dgm:extLst>
    </dgm:pt>
    <dgm:pt modelId="{F839FF0A-5B7E-467E-8EEE-2A308C307945}" type="pres">
      <dgm:prSet presAssocID="{F42ABDD7-7E52-46DD-BCC6-490C72AE9952}" presName="txShp" presStyleLbl="node1" presStyleIdx="3" presStyleCnt="8">
        <dgm:presLayoutVars>
          <dgm:bulletEnabled val="1"/>
        </dgm:presLayoutVars>
      </dgm:prSet>
      <dgm:spPr/>
    </dgm:pt>
    <dgm:pt modelId="{46A060BD-2798-4FD1-8D75-58B4860BEA80}" type="pres">
      <dgm:prSet presAssocID="{F494720F-A143-448E-BDE0-983466BCE174}" presName="spacing" presStyleCnt="0"/>
      <dgm:spPr/>
    </dgm:pt>
    <dgm:pt modelId="{B0F8DF8F-8E05-40CE-A492-05B16D036790}" type="pres">
      <dgm:prSet presAssocID="{61D110FB-2459-46A2-9B49-D8FB55CD906C}" presName="composite" presStyleCnt="0"/>
      <dgm:spPr/>
    </dgm:pt>
    <dgm:pt modelId="{E6906C27-A2D0-46FC-BDE9-92A0EEDF2F97}" type="pres">
      <dgm:prSet presAssocID="{61D110FB-2459-46A2-9B49-D8FB55CD906C}" presName="imgShp" presStyleLbl="fgImgPlace1" presStyleIdx="4" presStyleCnt="8" custLinFactNeighborX="-58101" custLinFactNeighborY="-645"/>
      <dgm:spPr>
        <a:blipFill>
          <a:blip xmlns:r="http://schemas.openxmlformats.org/officeDocument/2006/relationships"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rcRect/>
          <a:stretch>
            <a:fillRect/>
          </a:stretch>
        </a:blipFill>
        <a:ln>
          <a:solidFill>
            <a:schemeClr val="accent1"/>
          </a:solidFill>
        </a:ln>
      </dgm:spPr>
      <dgm:extLst>
        <a:ext uri="{E40237B7-FDA0-4F09-8148-C483321AD2D9}">
          <dgm14:cNvPr xmlns:dgm14="http://schemas.microsoft.com/office/drawing/2010/diagram" id="0" name="" descr="Munten silhouet"/>
        </a:ext>
      </dgm:extLst>
    </dgm:pt>
    <dgm:pt modelId="{7DF39BDD-8B0D-4573-AD81-BFFC6C9F0262}" type="pres">
      <dgm:prSet presAssocID="{61D110FB-2459-46A2-9B49-D8FB55CD906C}" presName="txShp" presStyleLbl="node1" presStyleIdx="4" presStyleCnt="8">
        <dgm:presLayoutVars>
          <dgm:bulletEnabled val="1"/>
        </dgm:presLayoutVars>
      </dgm:prSet>
      <dgm:spPr/>
    </dgm:pt>
    <dgm:pt modelId="{9EB0FDF7-274E-4B30-A9EE-EE45CBECD548}" type="pres">
      <dgm:prSet presAssocID="{CD1BF45C-95EF-4ACF-9C1A-CEB16901C274}" presName="spacing" presStyleCnt="0"/>
      <dgm:spPr/>
    </dgm:pt>
    <dgm:pt modelId="{42439E1C-361F-4E83-9E8D-F613E2639CCB}" type="pres">
      <dgm:prSet presAssocID="{CA9400D5-0A73-4F6D-AA33-A40CB9D355C9}" presName="composite" presStyleCnt="0"/>
      <dgm:spPr/>
    </dgm:pt>
    <dgm:pt modelId="{2D94E0A9-5A2D-4A00-A12D-BFA0A656E947}" type="pres">
      <dgm:prSet presAssocID="{CA9400D5-0A73-4F6D-AA33-A40CB9D355C9}" presName="imgShp" presStyleLbl="fgImgPlace1" presStyleIdx="5" presStyleCnt="8" custLinFactNeighborX="-58101" custLinFactNeighborY="-645"/>
      <dgm:spPr>
        <a:blipFill>
          <a:blip xmlns:r="http://schemas.openxmlformats.org/officeDocument/2006/relationships" r:embed="rId11" cstate="email">
            <a:extLst>
              <a:ext uri="{28A0092B-C50C-407E-A947-70E740481C1C}">
                <a14:useLocalDpi xmlns:a14="http://schemas.microsoft.com/office/drawing/2010/main"/>
              </a:ext>
              <a:ext uri="{96DAC541-7B7A-43D3-8B79-37D633B846F1}">
                <asvg:svgBlip xmlns:asvg="http://schemas.microsoft.com/office/drawing/2016/SVG/main" r:embed="rId12"/>
              </a:ext>
            </a:extLst>
          </a:blip>
          <a:srcRect/>
          <a:stretch>
            <a:fillRect/>
          </a:stretch>
        </a:blipFill>
        <a:ln>
          <a:solidFill>
            <a:schemeClr val="accent1"/>
          </a:solidFill>
        </a:ln>
      </dgm:spPr>
      <dgm:extLst>
        <a:ext uri="{E40237B7-FDA0-4F09-8148-C483321AD2D9}">
          <dgm14:cNvPr xmlns:dgm14="http://schemas.microsoft.com/office/drawing/2010/diagram" id="0" name="" descr="Radioactief met effen opvulling"/>
        </a:ext>
      </dgm:extLst>
    </dgm:pt>
    <dgm:pt modelId="{D1176638-4BB9-49F0-88BE-B65FEE84984E}" type="pres">
      <dgm:prSet presAssocID="{CA9400D5-0A73-4F6D-AA33-A40CB9D355C9}" presName="txShp" presStyleLbl="node1" presStyleIdx="5" presStyleCnt="8">
        <dgm:presLayoutVars>
          <dgm:bulletEnabled val="1"/>
        </dgm:presLayoutVars>
      </dgm:prSet>
      <dgm:spPr/>
    </dgm:pt>
    <dgm:pt modelId="{6EB335D0-A9D9-47F7-A40E-E80A199B188B}" type="pres">
      <dgm:prSet presAssocID="{67108C2F-630B-49B7-ACA2-8F43CA4949FC}" presName="spacing" presStyleCnt="0"/>
      <dgm:spPr/>
    </dgm:pt>
    <dgm:pt modelId="{0BCD9E9E-DC43-4FB2-895F-7FF68236478D}" type="pres">
      <dgm:prSet presAssocID="{D3A2C89E-FBF7-4DE5-966B-41B7E754BB9B}" presName="composite" presStyleCnt="0"/>
      <dgm:spPr/>
    </dgm:pt>
    <dgm:pt modelId="{2C805B21-FAE6-46D5-9574-FC9EE73EF15D}" type="pres">
      <dgm:prSet presAssocID="{D3A2C89E-FBF7-4DE5-966B-41B7E754BB9B}" presName="imgShp" presStyleLbl="fgImgPlace1" presStyleIdx="6" presStyleCnt="8" custLinFactNeighborX="-58101" custLinFactNeighborY="-645"/>
      <dgm:spPr>
        <a:blipFill>
          <a:blip xmlns:r="http://schemas.openxmlformats.org/officeDocument/2006/relationships" r:embed="rId13" cstate="email">
            <a:extLst>
              <a:ext uri="{28A0092B-C50C-407E-A947-70E740481C1C}">
                <a14:useLocalDpi xmlns:a14="http://schemas.microsoft.com/office/drawing/2010/main"/>
              </a:ext>
              <a:ext uri="{96DAC541-7B7A-43D3-8B79-37D633B846F1}">
                <asvg:svgBlip xmlns:asvg="http://schemas.microsoft.com/office/drawing/2016/SVG/main" r:embed="rId14"/>
              </a:ext>
            </a:extLst>
          </a:blip>
          <a:srcRect/>
          <a:stretch>
            <a:fillRect/>
          </a:stretch>
        </a:blipFill>
        <a:ln>
          <a:solidFill>
            <a:schemeClr val="accent1"/>
          </a:solidFill>
        </a:ln>
      </dgm:spPr>
      <dgm:extLst>
        <a:ext uri="{E40237B7-FDA0-4F09-8148-C483321AD2D9}">
          <dgm14:cNvPr xmlns:dgm14="http://schemas.microsoft.com/office/drawing/2010/diagram" id="0" name="" descr="Klembord met kruizen en vinkjes silhouet"/>
        </a:ext>
      </dgm:extLst>
    </dgm:pt>
    <dgm:pt modelId="{A0914510-C5BC-4F89-8FA3-ADD5C6CCAA81}" type="pres">
      <dgm:prSet presAssocID="{D3A2C89E-FBF7-4DE5-966B-41B7E754BB9B}" presName="txShp" presStyleLbl="node1" presStyleIdx="6" presStyleCnt="8">
        <dgm:presLayoutVars>
          <dgm:bulletEnabled val="1"/>
        </dgm:presLayoutVars>
      </dgm:prSet>
      <dgm:spPr/>
    </dgm:pt>
    <dgm:pt modelId="{DDF54BDA-32F1-4FA4-B943-71236869D8BB}" type="pres">
      <dgm:prSet presAssocID="{9A1C0BB2-F806-44DE-A99D-37327173BFC8}" presName="spacing" presStyleCnt="0"/>
      <dgm:spPr/>
    </dgm:pt>
    <dgm:pt modelId="{25D719E9-DF36-4F06-82F7-43C513D6C89C}" type="pres">
      <dgm:prSet presAssocID="{5B5E9FC7-9BCF-4925-92BB-33155E448F67}" presName="composite" presStyleCnt="0"/>
      <dgm:spPr/>
    </dgm:pt>
    <dgm:pt modelId="{87994B71-2F05-474F-8211-ACEBBC0C507F}" type="pres">
      <dgm:prSet presAssocID="{5B5E9FC7-9BCF-4925-92BB-33155E448F67}" presName="imgShp" presStyleLbl="fgImgPlace1" presStyleIdx="7" presStyleCnt="8" custLinFactNeighborX="-58101" custLinFactNeighborY="-645"/>
      <dgm:spPr>
        <a:blipFill>
          <a:blip xmlns:r="http://schemas.openxmlformats.org/officeDocument/2006/relationships" r:embed="rId15" cstate="email">
            <a:extLst>
              <a:ext uri="{28A0092B-C50C-407E-A947-70E740481C1C}">
                <a14:useLocalDpi xmlns:a14="http://schemas.microsoft.com/office/drawing/2010/main"/>
              </a:ext>
              <a:ext uri="{96DAC541-7B7A-43D3-8B79-37D633B846F1}">
                <asvg:svgBlip xmlns:asvg="http://schemas.microsoft.com/office/drawing/2016/SVG/main" r:embed="rId16"/>
              </a:ext>
            </a:extLst>
          </a:blip>
          <a:srcRect/>
          <a:stretch>
            <a:fillRect/>
          </a:stretch>
        </a:blipFill>
        <a:ln>
          <a:solidFill>
            <a:schemeClr val="accent1"/>
          </a:solidFill>
        </a:ln>
      </dgm:spPr>
      <dgm:extLst>
        <a:ext uri="{E40237B7-FDA0-4F09-8148-C483321AD2D9}">
          <dgm14:cNvPr xmlns:dgm14="http://schemas.microsoft.com/office/drawing/2010/diagram" id="0" name="" descr="Kompas met effen opvulling"/>
        </a:ext>
      </dgm:extLst>
    </dgm:pt>
    <dgm:pt modelId="{03063769-859A-4C49-9391-6DC105F25702}" type="pres">
      <dgm:prSet presAssocID="{5B5E9FC7-9BCF-4925-92BB-33155E448F67}" presName="txShp" presStyleLbl="node1" presStyleIdx="7" presStyleCnt="8">
        <dgm:presLayoutVars>
          <dgm:bulletEnabled val="1"/>
        </dgm:presLayoutVars>
      </dgm:prSet>
      <dgm:spPr/>
    </dgm:pt>
  </dgm:ptLst>
  <dgm:cxnLst>
    <dgm:cxn modelId="{6848AF16-BFFB-4430-8406-B55AA842DCC8}" srcId="{07FB0133-AC91-4A19-A238-B1BE2315CCC2}" destId="{5A4CED8D-D6CB-4519-B8EB-9D9ED8E6F8FB}" srcOrd="1" destOrd="0" parTransId="{C4C68126-585D-46AE-832B-3CB5A2815FD9}" sibTransId="{6077B9A8-4FE1-44E7-A885-6B39BD839095}"/>
    <dgm:cxn modelId="{A5ED7839-206F-49CD-91C7-59541476F2B6}" type="presOf" srcId="{5B5E9FC7-9BCF-4925-92BB-33155E448F67}" destId="{03063769-859A-4C49-9391-6DC105F25702}" srcOrd="0" destOrd="0" presId="urn:microsoft.com/office/officeart/2005/8/layout/vList3"/>
    <dgm:cxn modelId="{0F28DD3A-A831-475B-B880-72B6773DF3F7}" type="presOf" srcId="{CA9400D5-0A73-4F6D-AA33-A40CB9D355C9}" destId="{D1176638-4BB9-49F0-88BE-B65FEE84984E}" srcOrd="0" destOrd="0" presId="urn:microsoft.com/office/officeart/2005/8/layout/vList3"/>
    <dgm:cxn modelId="{268F2B48-2CBB-48C2-A6C4-AB0520E5FBFD}" srcId="{07FB0133-AC91-4A19-A238-B1BE2315CCC2}" destId="{D3A2C89E-FBF7-4DE5-966B-41B7E754BB9B}" srcOrd="6" destOrd="0" parTransId="{8B9655DF-BE61-4F15-9BE8-817BE9879DA8}" sibTransId="{9A1C0BB2-F806-44DE-A99D-37327173BFC8}"/>
    <dgm:cxn modelId="{625DA150-9872-4B7E-8151-198E82474F39}" srcId="{07FB0133-AC91-4A19-A238-B1BE2315CCC2}" destId="{9B361434-05E9-4059-9ABB-46825BEB704E}" srcOrd="0" destOrd="0" parTransId="{922E10FF-A481-4200-A490-E6B78D1DEFC1}" sibTransId="{3DEAB872-0572-4D40-92A8-9E97A2A4D5AB}"/>
    <dgm:cxn modelId="{CF50A078-F18D-4F32-9B6F-5D99DB5CF7FC}" srcId="{07FB0133-AC91-4A19-A238-B1BE2315CCC2}" destId="{CA9400D5-0A73-4F6D-AA33-A40CB9D355C9}" srcOrd="5" destOrd="0" parTransId="{8B8DBC3D-A7B6-4BFA-8AF8-DC2E471B6D96}" sibTransId="{67108C2F-630B-49B7-ACA2-8F43CA4949FC}"/>
    <dgm:cxn modelId="{C2ACF87A-B79E-4508-8DC3-BD8E0085F67A}" type="presOf" srcId="{D3A2C89E-FBF7-4DE5-966B-41B7E754BB9B}" destId="{A0914510-C5BC-4F89-8FA3-ADD5C6CCAA81}" srcOrd="0" destOrd="0" presId="urn:microsoft.com/office/officeart/2005/8/layout/vList3"/>
    <dgm:cxn modelId="{FA2CFC8D-153B-441F-B2C3-9D65DA111831}" type="presOf" srcId="{61D110FB-2459-46A2-9B49-D8FB55CD906C}" destId="{7DF39BDD-8B0D-4573-AD81-BFFC6C9F0262}" srcOrd="0" destOrd="0" presId="urn:microsoft.com/office/officeart/2005/8/layout/vList3"/>
    <dgm:cxn modelId="{C31E5D9A-57F4-4253-AD1A-C1CE770CEAB9}" type="presOf" srcId="{F42ABDD7-7E52-46DD-BCC6-490C72AE9952}" destId="{F839FF0A-5B7E-467E-8EEE-2A308C307945}" srcOrd="0" destOrd="0" presId="urn:microsoft.com/office/officeart/2005/8/layout/vList3"/>
    <dgm:cxn modelId="{8C64239B-84E1-41E1-BB1C-B6E1978F22C7}" srcId="{07FB0133-AC91-4A19-A238-B1BE2315CCC2}" destId="{61D110FB-2459-46A2-9B49-D8FB55CD906C}" srcOrd="4" destOrd="0" parTransId="{C001F62A-BBC5-4BD7-BF0F-ABB6865278A6}" sibTransId="{CD1BF45C-95EF-4ACF-9C1A-CEB16901C274}"/>
    <dgm:cxn modelId="{DF74889D-44D4-47B7-80BD-10DD2FAD4E74}" type="presOf" srcId="{9B361434-05E9-4059-9ABB-46825BEB704E}" destId="{77EAA2BD-46C6-48E8-A619-7054BD87F3EE}" srcOrd="0" destOrd="0" presId="urn:microsoft.com/office/officeart/2005/8/layout/vList3"/>
    <dgm:cxn modelId="{AD1DC79D-C12D-42DD-8D0A-F364704681C3}" srcId="{07FB0133-AC91-4A19-A238-B1BE2315CCC2}" destId="{5B5E9FC7-9BCF-4925-92BB-33155E448F67}" srcOrd="7" destOrd="0" parTransId="{DD08F2F8-E3B0-478B-BCF9-AD56DF436D66}" sibTransId="{45791BC5-CA9F-46A4-93E0-42A1E3125720}"/>
    <dgm:cxn modelId="{60D997B1-D069-4145-A223-C79557042773}" type="presOf" srcId="{3038DCA9-3DE6-4B1C-9A16-DFF3D903C7F9}" destId="{5A9D06F5-3D75-40EB-9539-E3696A94D6A2}" srcOrd="0" destOrd="0" presId="urn:microsoft.com/office/officeart/2005/8/layout/vList3"/>
    <dgm:cxn modelId="{9B6244B2-217A-4DE6-B140-F0AAC9D97EF3}" type="presOf" srcId="{5A4CED8D-D6CB-4519-B8EB-9D9ED8E6F8FB}" destId="{F0069A08-84FC-41EF-9361-B6D62B8B2324}" srcOrd="0" destOrd="0" presId="urn:microsoft.com/office/officeart/2005/8/layout/vList3"/>
    <dgm:cxn modelId="{A7505CC1-9946-49F4-94CE-17105CDB0DC3}" srcId="{07FB0133-AC91-4A19-A238-B1BE2315CCC2}" destId="{F42ABDD7-7E52-46DD-BCC6-490C72AE9952}" srcOrd="3" destOrd="0" parTransId="{80109A32-B264-4371-A332-749EF3FE3C9F}" sibTransId="{F494720F-A143-448E-BDE0-983466BCE174}"/>
    <dgm:cxn modelId="{30019ACC-3F5C-46EB-8E3F-9473C551E7D2}" srcId="{07FB0133-AC91-4A19-A238-B1BE2315CCC2}" destId="{3038DCA9-3DE6-4B1C-9A16-DFF3D903C7F9}" srcOrd="2" destOrd="0" parTransId="{C729A9A1-1ED5-418D-B940-F4EFA3A83837}" sibTransId="{E2106892-B6A0-4B99-A7E0-8CE961F5C7A1}"/>
    <dgm:cxn modelId="{7789E9F0-3DBD-4701-8DEE-B36B28E05692}" type="presOf" srcId="{07FB0133-AC91-4A19-A238-B1BE2315CCC2}" destId="{646695D1-8BF7-4CBE-8625-121E58DFF039}" srcOrd="0" destOrd="0" presId="urn:microsoft.com/office/officeart/2005/8/layout/vList3"/>
    <dgm:cxn modelId="{A4F60B63-6112-4F44-8B66-3B301ECD3FC1}" type="presParOf" srcId="{646695D1-8BF7-4CBE-8625-121E58DFF039}" destId="{74372A65-A77A-4457-B234-6D91FA2005E0}" srcOrd="0" destOrd="0" presId="urn:microsoft.com/office/officeart/2005/8/layout/vList3"/>
    <dgm:cxn modelId="{1D973547-4CEA-484B-AAED-58A6842985D7}" type="presParOf" srcId="{74372A65-A77A-4457-B234-6D91FA2005E0}" destId="{129739D4-280E-4518-ACE7-214BB48A250D}" srcOrd="0" destOrd="0" presId="urn:microsoft.com/office/officeart/2005/8/layout/vList3"/>
    <dgm:cxn modelId="{F82C87D0-77B8-440E-8C66-B5EF8830CCBA}" type="presParOf" srcId="{74372A65-A77A-4457-B234-6D91FA2005E0}" destId="{77EAA2BD-46C6-48E8-A619-7054BD87F3EE}" srcOrd="1" destOrd="0" presId="urn:microsoft.com/office/officeart/2005/8/layout/vList3"/>
    <dgm:cxn modelId="{3CE3F10C-52AD-4EA6-8C9E-E936F9C4543E}" type="presParOf" srcId="{646695D1-8BF7-4CBE-8625-121E58DFF039}" destId="{25207383-E2DD-49CD-B408-F65B19194BF0}" srcOrd="1" destOrd="0" presId="urn:microsoft.com/office/officeart/2005/8/layout/vList3"/>
    <dgm:cxn modelId="{06C1E336-C748-4D3C-BE78-C7910A25C8F0}" type="presParOf" srcId="{646695D1-8BF7-4CBE-8625-121E58DFF039}" destId="{BFDBA2E6-1D51-4FB7-A332-186CA58A99A9}" srcOrd="2" destOrd="0" presId="urn:microsoft.com/office/officeart/2005/8/layout/vList3"/>
    <dgm:cxn modelId="{64C186AD-4212-4007-A85A-72B8BE7C975B}" type="presParOf" srcId="{BFDBA2E6-1D51-4FB7-A332-186CA58A99A9}" destId="{E05F2A53-21D5-42C7-A324-14C02853D515}" srcOrd="0" destOrd="0" presId="urn:microsoft.com/office/officeart/2005/8/layout/vList3"/>
    <dgm:cxn modelId="{B72A854D-3EDD-44DE-A09C-BC10FD1B2516}" type="presParOf" srcId="{BFDBA2E6-1D51-4FB7-A332-186CA58A99A9}" destId="{F0069A08-84FC-41EF-9361-B6D62B8B2324}" srcOrd="1" destOrd="0" presId="urn:microsoft.com/office/officeart/2005/8/layout/vList3"/>
    <dgm:cxn modelId="{CF4EE565-DEE6-42A8-B011-F55757FBF2FA}" type="presParOf" srcId="{646695D1-8BF7-4CBE-8625-121E58DFF039}" destId="{F585FFE0-31C2-479F-92B7-58AD4338BC33}" srcOrd="3" destOrd="0" presId="urn:microsoft.com/office/officeart/2005/8/layout/vList3"/>
    <dgm:cxn modelId="{4BEC895A-7EDD-4E8B-958C-304053D7C792}" type="presParOf" srcId="{646695D1-8BF7-4CBE-8625-121E58DFF039}" destId="{B7ACCD48-34B0-4D10-871A-DD7B398D276F}" srcOrd="4" destOrd="0" presId="urn:microsoft.com/office/officeart/2005/8/layout/vList3"/>
    <dgm:cxn modelId="{F929FE14-1098-4016-B629-373EF344B052}" type="presParOf" srcId="{B7ACCD48-34B0-4D10-871A-DD7B398D276F}" destId="{8DF921A7-1BD4-481E-A329-77194A6CDC04}" srcOrd="0" destOrd="0" presId="urn:microsoft.com/office/officeart/2005/8/layout/vList3"/>
    <dgm:cxn modelId="{C8CBFFA3-4F41-4711-BF56-0930C75D754E}" type="presParOf" srcId="{B7ACCD48-34B0-4D10-871A-DD7B398D276F}" destId="{5A9D06F5-3D75-40EB-9539-E3696A94D6A2}" srcOrd="1" destOrd="0" presId="urn:microsoft.com/office/officeart/2005/8/layout/vList3"/>
    <dgm:cxn modelId="{7C4809EB-4977-433F-B706-CC3A6322AB57}" type="presParOf" srcId="{646695D1-8BF7-4CBE-8625-121E58DFF039}" destId="{8BE891B4-9DC3-48B0-931E-09A5FE04FBCD}" srcOrd="5" destOrd="0" presId="urn:microsoft.com/office/officeart/2005/8/layout/vList3"/>
    <dgm:cxn modelId="{46CD6407-36BC-4FA0-83A4-47F52787E99C}" type="presParOf" srcId="{646695D1-8BF7-4CBE-8625-121E58DFF039}" destId="{47B68627-6C8E-48C9-BC16-F8056AD62500}" srcOrd="6" destOrd="0" presId="urn:microsoft.com/office/officeart/2005/8/layout/vList3"/>
    <dgm:cxn modelId="{CB9A446B-D6C2-435D-A59A-AD91F80F604B}" type="presParOf" srcId="{47B68627-6C8E-48C9-BC16-F8056AD62500}" destId="{95EC0E74-0CD4-4653-8A13-0E885812E688}" srcOrd="0" destOrd="0" presId="urn:microsoft.com/office/officeart/2005/8/layout/vList3"/>
    <dgm:cxn modelId="{69206088-AAEC-4732-97B5-0086EB9615E7}" type="presParOf" srcId="{47B68627-6C8E-48C9-BC16-F8056AD62500}" destId="{F839FF0A-5B7E-467E-8EEE-2A308C307945}" srcOrd="1" destOrd="0" presId="urn:microsoft.com/office/officeart/2005/8/layout/vList3"/>
    <dgm:cxn modelId="{78932DCF-232F-432E-804B-9E6D348F9B49}" type="presParOf" srcId="{646695D1-8BF7-4CBE-8625-121E58DFF039}" destId="{46A060BD-2798-4FD1-8D75-58B4860BEA80}" srcOrd="7" destOrd="0" presId="urn:microsoft.com/office/officeart/2005/8/layout/vList3"/>
    <dgm:cxn modelId="{B0DD486F-A8AB-4EB5-941D-95870B357E7C}" type="presParOf" srcId="{646695D1-8BF7-4CBE-8625-121E58DFF039}" destId="{B0F8DF8F-8E05-40CE-A492-05B16D036790}" srcOrd="8" destOrd="0" presId="urn:microsoft.com/office/officeart/2005/8/layout/vList3"/>
    <dgm:cxn modelId="{1970B9E9-D8D3-4DFB-A769-4516999A6947}" type="presParOf" srcId="{B0F8DF8F-8E05-40CE-A492-05B16D036790}" destId="{E6906C27-A2D0-46FC-BDE9-92A0EEDF2F97}" srcOrd="0" destOrd="0" presId="urn:microsoft.com/office/officeart/2005/8/layout/vList3"/>
    <dgm:cxn modelId="{B6B15D8A-51EF-4E85-9C7B-71FB1D79A60D}" type="presParOf" srcId="{B0F8DF8F-8E05-40CE-A492-05B16D036790}" destId="{7DF39BDD-8B0D-4573-AD81-BFFC6C9F0262}" srcOrd="1" destOrd="0" presId="urn:microsoft.com/office/officeart/2005/8/layout/vList3"/>
    <dgm:cxn modelId="{04FD7A1A-FDE0-425A-8466-360C188660C5}" type="presParOf" srcId="{646695D1-8BF7-4CBE-8625-121E58DFF039}" destId="{9EB0FDF7-274E-4B30-A9EE-EE45CBECD548}" srcOrd="9" destOrd="0" presId="urn:microsoft.com/office/officeart/2005/8/layout/vList3"/>
    <dgm:cxn modelId="{60656DC6-D381-41CF-BD38-69436AE194D6}" type="presParOf" srcId="{646695D1-8BF7-4CBE-8625-121E58DFF039}" destId="{42439E1C-361F-4E83-9E8D-F613E2639CCB}" srcOrd="10" destOrd="0" presId="urn:microsoft.com/office/officeart/2005/8/layout/vList3"/>
    <dgm:cxn modelId="{8880F119-F093-4AD1-A947-990A1E268439}" type="presParOf" srcId="{42439E1C-361F-4E83-9E8D-F613E2639CCB}" destId="{2D94E0A9-5A2D-4A00-A12D-BFA0A656E947}" srcOrd="0" destOrd="0" presId="urn:microsoft.com/office/officeart/2005/8/layout/vList3"/>
    <dgm:cxn modelId="{11229E37-74C9-4658-8E11-A48913DDD488}" type="presParOf" srcId="{42439E1C-361F-4E83-9E8D-F613E2639CCB}" destId="{D1176638-4BB9-49F0-88BE-B65FEE84984E}" srcOrd="1" destOrd="0" presId="urn:microsoft.com/office/officeart/2005/8/layout/vList3"/>
    <dgm:cxn modelId="{5A1D0405-7BB9-4A99-8C5B-CFDD620EAF15}" type="presParOf" srcId="{646695D1-8BF7-4CBE-8625-121E58DFF039}" destId="{6EB335D0-A9D9-47F7-A40E-E80A199B188B}" srcOrd="11" destOrd="0" presId="urn:microsoft.com/office/officeart/2005/8/layout/vList3"/>
    <dgm:cxn modelId="{F600B244-2D65-4BA3-84C4-B177FD7BED85}" type="presParOf" srcId="{646695D1-8BF7-4CBE-8625-121E58DFF039}" destId="{0BCD9E9E-DC43-4FB2-895F-7FF68236478D}" srcOrd="12" destOrd="0" presId="urn:microsoft.com/office/officeart/2005/8/layout/vList3"/>
    <dgm:cxn modelId="{C937D733-BE79-40F6-8026-4C2442E19FE9}" type="presParOf" srcId="{0BCD9E9E-DC43-4FB2-895F-7FF68236478D}" destId="{2C805B21-FAE6-46D5-9574-FC9EE73EF15D}" srcOrd="0" destOrd="0" presId="urn:microsoft.com/office/officeart/2005/8/layout/vList3"/>
    <dgm:cxn modelId="{AFAC68BD-A2F6-40A7-91CA-5CDA3AEDAF1A}" type="presParOf" srcId="{0BCD9E9E-DC43-4FB2-895F-7FF68236478D}" destId="{A0914510-C5BC-4F89-8FA3-ADD5C6CCAA81}" srcOrd="1" destOrd="0" presId="urn:microsoft.com/office/officeart/2005/8/layout/vList3"/>
    <dgm:cxn modelId="{FD54E038-6477-4221-838E-FA98D995E86D}" type="presParOf" srcId="{646695D1-8BF7-4CBE-8625-121E58DFF039}" destId="{DDF54BDA-32F1-4FA4-B943-71236869D8BB}" srcOrd="13" destOrd="0" presId="urn:microsoft.com/office/officeart/2005/8/layout/vList3"/>
    <dgm:cxn modelId="{8F83A573-92D8-4B1A-ABD9-CE4BD808B640}" type="presParOf" srcId="{646695D1-8BF7-4CBE-8625-121E58DFF039}" destId="{25D719E9-DF36-4F06-82F7-43C513D6C89C}" srcOrd="14" destOrd="0" presId="urn:microsoft.com/office/officeart/2005/8/layout/vList3"/>
    <dgm:cxn modelId="{EE9E28FC-2295-4EE7-A2A4-1CF4BC1B0963}" type="presParOf" srcId="{25D719E9-DF36-4F06-82F7-43C513D6C89C}" destId="{87994B71-2F05-474F-8211-ACEBBC0C507F}" srcOrd="0" destOrd="0" presId="urn:microsoft.com/office/officeart/2005/8/layout/vList3"/>
    <dgm:cxn modelId="{083F1F2D-6237-4BB5-B3A2-AFD4E9509C7A}" type="presParOf" srcId="{25D719E9-DF36-4F06-82F7-43C513D6C89C}" destId="{03063769-859A-4C49-9391-6DC105F25702}"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EAA2BD-46C6-48E8-A619-7054BD87F3EE}">
      <dsp:nvSpPr>
        <dsp:cNvPr id="0" name=""/>
        <dsp:cNvSpPr/>
      </dsp:nvSpPr>
      <dsp:spPr>
        <a:xfrm rot="10800000">
          <a:off x="1335883" y="999"/>
          <a:ext cx="4777083" cy="530534"/>
        </a:xfrm>
        <a:prstGeom prst="homePlate">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3951" tIns="91440" rIns="170688" bIns="91440" numCol="1" spcCol="1270" anchor="ctr" anchorCtr="0">
          <a:noAutofit/>
        </a:bodyPr>
        <a:lstStyle/>
        <a:p>
          <a:pPr marL="0" lvl="0" indent="0" algn="ctr" defTabSz="1066800">
            <a:lnSpc>
              <a:spcPct val="90000"/>
            </a:lnSpc>
            <a:spcBef>
              <a:spcPct val="0"/>
            </a:spcBef>
            <a:spcAft>
              <a:spcPct val="35000"/>
            </a:spcAft>
            <a:buNone/>
          </a:pPr>
          <a:r>
            <a:rPr lang="nl-NL" sz="2400" kern="1200">
              <a:latin typeface="Arial"/>
              <a:cs typeface="Arial"/>
            </a:rPr>
            <a:t>1: Context / </a:t>
          </a:r>
          <a:r>
            <a:rPr lang="nl-NL" sz="2400" kern="1200" err="1">
              <a:latin typeface="Arial"/>
              <a:cs typeface="Arial"/>
            </a:rPr>
            <a:t>problem</a:t>
          </a:r>
          <a:r>
            <a:rPr lang="nl-NL" sz="2400" kern="1200">
              <a:latin typeface="Arial"/>
              <a:cs typeface="Arial"/>
            </a:rPr>
            <a:t> analysis</a:t>
          </a:r>
          <a:endParaRPr lang="en-BE" sz="2400" kern="1200">
            <a:latin typeface="Arial"/>
            <a:cs typeface="Arial"/>
          </a:endParaRPr>
        </a:p>
      </dsp:txBody>
      <dsp:txXfrm rot="10800000">
        <a:off x="1468516" y="999"/>
        <a:ext cx="4644450" cy="530534"/>
      </dsp:txXfrm>
    </dsp:sp>
    <dsp:sp modelId="{129739D4-280E-4518-ACE7-214BB48A250D}">
      <dsp:nvSpPr>
        <dsp:cNvPr id="0" name=""/>
        <dsp:cNvSpPr/>
      </dsp:nvSpPr>
      <dsp:spPr>
        <a:xfrm>
          <a:off x="762370" y="0"/>
          <a:ext cx="530534" cy="530534"/>
        </a:xfrm>
        <a:prstGeom prst="ellipse">
          <a:avLst/>
        </a:prstGeom>
        <a:blipFill>
          <a:blip xmlns:r="http://schemas.openxmlformats.org/officeDocument/2006/relationships" r:embed="rId1" cstate="email">
            <a:extLst>
              <a:ext uri="{28A0092B-C50C-407E-A947-70E740481C1C}">
                <a14:useLocalDpi xmlns:a14="http://schemas.microsoft.com/office/drawing/2010/main"/>
              </a:ext>
              <a:ext uri="{96DAC541-7B7A-43D3-8B79-37D633B846F1}">
                <asvg:svgBlip xmlns:asvg="http://schemas.microsoft.com/office/drawing/2016/SVG/main" r:embed="rId2"/>
              </a:ext>
            </a:extLst>
          </a:blip>
          <a:srcRect/>
          <a:stretch>
            <a:fillRect/>
          </a:stretch>
        </a:blip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sp>
    <dsp:sp modelId="{F0069A08-84FC-41EF-9361-B6D62B8B2324}">
      <dsp:nvSpPr>
        <dsp:cNvPr id="0" name=""/>
        <dsp:cNvSpPr/>
      </dsp:nvSpPr>
      <dsp:spPr>
        <a:xfrm rot="10800000">
          <a:off x="1335883" y="689903"/>
          <a:ext cx="4777083" cy="530534"/>
        </a:xfrm>
        <a:prstGeom prst="homePlate">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3951" tIns="76200" rIns="142240" bIns="76200" numCol="1" spcCol="1270" anchor="ctr" anchorCtr="0">
          <a:noAutofit/>
        </a:bodyPr>
        <a:lstStyle/>
        <a:p>
          <a:pPr marL="0" lvl="0" indent="0" algn="ctr" defTabSz="889000">
            <a:lnSpc>
              <a:spcPct val="90000"/>
            </a:lnSpc>
            <a:spcBef>
              <a:spcPct val="0"/>
            </a:spcBef>
            <a:spcAft>
              <a:spcPct val="35000"/>
            </a:spcAft>
            <a:buNone/>
          </a:pPr>
          <a:r>
            <a:rPr lang="nl-NL" sz="2000" kern="1200">
              <a:latin typeface="Arial"/>
              <a:cs typeface="Arial"/>
            </a:rPr>
            <a:t>2: Project </a:t>
          </a:r>
          <a:r>
            <a:rPr lang="nl-NL" sz="2000" kern="1200" err="1">
              <a:latin typeface="Arial"/>
              <a:cs typeface="Arial"/>
            </a:rPr>
            <a:t>strategy</a:t>
          </a:r>
          <a:r>
            <a:rPr lang="nl-NL" sz="2000" kern="1200">
              <a:latin typeface="Arial"/>
              <a:cs typeface="Arial"/>
            </a:rPr>
            <a:t> (Impact statement and </a:t>
          </a:r>
          <a:r>
            <a:rPr lang="nl-NL" sz="2000" kern="1200" err="1">
              <a:latin typeface="Arial"/>
              <a:cs typeface="Arial"/>
            </a:rPr>
            <a:t>ToC</a:t>
          </a:r>
          <a:r>
            <a:rPr lang="nl-NL" sz="2000" kern="1200">
              <a:latin typeface="Arial"/>
              <a:cs typeface="Arial"/>
            </a:rPr>
            <a:t>)</a:t>
          </a:r>
          <a:endParaRPr lang="en-BE" sz="2000" kern="1200">
            <a:latin typeface="Arial"/>
            <a:cs typeface="Arial"/>
          </a:endParaRPr>
        </a:p>
      </dsp:txBody>
      <dsp:txXfrm rot="10800000">
        <a:off x="1468516" y="689903"/>
        <a:ext cx="4644450" cy="530534"/>
      </dsp:txXfrm>
    </dsp:sp>
    <dsp:sp modelId="{E05F2A53-21D5-42C7-A324-14C02853D515}">
      <dsp:nvSpPr>
        <dsp:cNvPr id="0" name=""/>
        <dsp:cNvSpPr/>
      </dsp:nvSpPr>
      <dsp:spPr>
        <a:xfrm>
          <a:off x="762370" y="686481"/>
          <a:ext cx="530534" cy="530534"/>
        </a:xfrm>
        <a:prstGeom prst="ellipse">
          <a:avLst/>
        </a:prstGeom>
        <a:blipFill>
          <a:blip xmlns:r="http://schemas.openxmlformats.org/officeDocument/2006/relationships"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sp>
    <dsp:sp modelId="{5A9D06F5-3D75-40EB-9539-E3696A94D6A2}">
      <dsp:nvSpPr>
        <dsp:cNvPr id="0" name=""/>
        <dsp:cNvSpPr/>
      </dsp:nvSpPr>
      <dsp:spPr>
        <a:xfrm rot="10800000">
          <a:off x="1335883" y="1378806"/>
          <a:ext cx="4777083" cy="530534"/>
        </a:xfrm>
        <a:prstGeom prst="homePlate">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3951" tIns="91440" rIns="170688" bIns="91440" numCol="1" spcCol="1270" anchor="ctr" anchorCtr="0">
          <a:noAutofit/>
        </a:bodyPr>
        <a:lstStyle/>
        <a:p>
          <a:pPr marL="0" lvl="0" indent="0" algn="ctr" defTabSz="1066800">
            <a:lnSpc>
              <a:spcPct val="90000"/>
            </a:lnSpc>
            <a:spcBef>
              <a:spcPct val="0"/>
            </a:spcBef>
            <a:spcAft>
              <a:spcPct val="35000"/>
            </a:spcAft>
            <a:buNone/>
          </a:pPr>
          <a:r>
            <a:rPr lang="nl-NL" sz="2400" kern="1200">
              <a:latin typeface="Arial"/>
              <a:cs typeface="Arial"/>
            </a:rPr>
            <a:t>3: </a:t>
          </a:r>
          <a:r>
            <a:rPr lang="nl-NL" sz="2400" kern="1200" err="1">
              <a:latin typeface="Arial"/>
              <a:cs typeface="Arial"/>
            </a:rPr>
            <a:t>Organisation</a:t>
          </a:r>
          <a:endParaRPr lang="en-BE" sz="2400" kern="1200">
            <a:latin typeface="Arial"/>
            <a:cs typeface="Arial"/>
          </a:endParaRPr>
        </a:p>
      </dsp:txBody>
      <dsp:txXfrm rot="10800000">
        <a:off x="1468516" y="1378806"/>
        <a:ext cx="4644450" cy="530534"/>
      </dsp:txXfrm>
    </dsp:sp>
    <dsp:sp modelId="{8DF921A7-1BD4-481E-A329-77194A6CDC04}">
      <dsp:nvSpPr>
        <dsp:cNvPr id="0" name=""/>
        <dsp:cNvSpPr/>
      </dsp:nvSpPr>
      <dsp:spPr>
        <a:xfrm>
          <a:off x="762370" y="1375384"/>
          <a:ext cx="530534" cy="530534"/>
        </a:xfrm>
        <a:prstGeom prst="ellipse">
          <a:avLst/>
        </a:prstGeom>
        <a:blipFill>
          <a:blip xmlns:r="http://schemas.openxmlformats.org/officeDocument/2006/relationships"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a:blip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sp>
    <dsp:sp modelId="{F839FF0A-5B7E-467E-8EEE-2A308C307945}">
      <dsp:nvSpPr>
        <dsp:cNvPr id="0" name=""/>
        <dsp:cNvSpPr/>
      </dsp:nvSpPr>
      <dsp:spPr>
        <a:xfrm rot="10800000">
          <a:off x="1335883" y="2067709"/>
          <a:ext cx="4777083" cy="530534"/>
        </a:xfrm>
        <a:prstGeom prst="homePlate">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3951" tIns="83820" rIns="156464" bIns="83820" numCol="1" spcCol="1270" anchor="ctr" anchorCtr="0">
          <a:noAutofit/>
        </a:bodyPr>
        <a:lstStyle/>
        <a:p>
          <a:pPr marL="0" lvl="0" indent="0" algn="ctr" defTabSz="977900" rtl="0">
            <a:lnSpc>
              <a:spcPct val="90000"/>
            </a:lnSpc>
            <a:spcBef>
              <a:spcPct val="0"/>
            </a:spcBef>
            <a:spcAft>
              <a:spcPct val="35000"/>
            </a:spcAft>
            <a:buNone/>
          </a:pPr>
          <a:r>
            <a:rPr lang="nl-NL" sz="2200" kern="1200">
              <a:latin typeface="Arial"/>
              <a:cs typeface="Arial"/>
            </a:rPr>
            <a:t>4: Stakeholders and </a:t>
          </a:r>
          <a:r>
            <a:rPr lang="nl-NL" sz="2200" kern="1200" err="1">
              <a:latin typeface="Arial"/>
              <a:cs typeface="Arial"/>
            </a:rPr>
            <a:t>coherence</a:t>
          </a:r>
          <a:endParaRPr lang="en-BE" sz="2200" kern="1200">
            <a:latin typeface="Arial" panose="020B0604020202020204" pitchFamily="34" charset="0"/>
            <a:cs typeface="Arial" panose="020B0604020202020204" pitchFamily="34" charset="0"/>
          </a:endParaRPr>
        </a:p>
      </dsp:txBody>
      <dsp:txXfrm rot="10800000">
        <a:off x="1468516" y="2067709"/>
        <a:ext cx="4644450" cy="530534"/>
      </dsp:txXfrm>
    </dsp:sp>
    <dsp:sp modelId="{95EC0E74-0CD4-4653-8A13-0E885812E688}">
      <dsp:nvSpPr>
        <dsp:cNvPr id="0" name=""/>
        <dsp:cNvSpPr/>
      </dsp:nvSpPr>
      <dsp:spPr>
        <a:xfrm>
          <a:off x="762370" y="2064287"/>
          <a:ext cx="530534" cy="530534"/>
        </a:xfrm>
        <a:prstGeom prst="ellipse">
          <a:avLst/>
        </a:prstGeom>
        <a:blipFill>
          <a:blip xmlns:r="http://schemas.openxmlformats.org/officeDocument/2006/relationships"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a:fillRect/>
          </a:stretch>
        </a:blip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sp>
    <dsp:sp modelId="{7DF39BDD-8B0D-4573-AD81-BFFC6C9F0262}">
      <dsp:nvSpPr>
        <dsp:cNvPr id="0" name=""/>
        <dsp:cNvSpPr/>
      </dsp:nvSpPr>
      <dsp:spPr>
        <a:xfrm rot="10800000">
          <a:off x="1335883" y="2756612"/>
          <a:ext cx="4777083" cy="530534"/>
        </a:xfrm>
        <a:prstGeom prst="homePlate">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3951" tIns="91440" rIns="170688" bIns="91440" numCol="1" spcCol="1270" anchor="ctr" anchorCtr="0">
          <a:noAutofit/>
        </a:bodyPr>
        <a:lstStyle/>
        <a:p>
          <a:pPr marL="0" lvl="0" indent="0" algn="ctr" defTabSz="1066800">
            <a:lnSpc>
              <a:spcPct val="90000"/>
            </a:lnSpc>
            <a:spcBef>
              <a:spcPct val="0"/>
            </a:spcBef>
            <a:spcAft>
              <a:spcPct val="35000"/>
            </a:spcAft>
            <a:buNone/>
          </a:pPr>
          <a:r>
            <a:rPr lang="nl-NL" sz="2400" kern="1200">
              <a:latin typeface="Arial"/>
              <a:cs typeface="Arial"/>
            </a:rPr>
            <a:t>5: Planning &amp; </a:t>
          </a:r>
          <a:r>
            <a:rPr lang="nl-NL" sz="2400" kern="1200" err="1">
              <a:latin typeface="Arial"/>
              <a:cs typeface="Arial"/>
            </a:rPr>
            <a:t>budgeting</a:t>
          </a:r>
          <a:endParaRPr lang="en-BE" sz="2400" kern="1200">
            <a:latin typeface="Arial"/>
            <a:cs typeface="Arial"/>
          </a:endParaRPr>
        </a:p>
      </dsp:txBody>
      <dsp:txXfrm rot="10800000">
        <a:off x="1468516" y="2756612"/>
        <a:ext cx="4644450" cy="530534"/>
      </dsp:txXfrm>
    </dsp:sp>
    <dsp:sp modelId="{E6906C27-A2D0-46FC-BDE9-92A0EEDF2F97}">
      <dsp:nvSpPr>
        <dsp:cNvPr id="0" name=""/>
        <dsp:cNvSpPr/>
      </dsp:nvSpPr>
      <dsp:spPr>
        <a:xfrm>
          <a:off x="762370" y="2753190"/>
          <a:ext cx="530534" cy="530534"/>
        </a:xfrm>
        <a:prstGeom prst="ellipse">
          <a:avLst/>
        </a:prstGeom>
        <a:blipFill>
          <a:blip xmlns:r="http://schemas.openxmlformats.org/officeDocument/2006/relationships"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rcRect/>
          <a:stretch>
            <a:fillRect/>
          </a:stretch>
        </a:blip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sp>
    <dsp:sp modelId="{D1176638-4BB9-49F0-88BE-B65FEE84984E}">
      <dsp:nvSpPr>
        <dsp:cNvPr id="0" name=""/>
        <dsp:cNvSpPr/>
      </dsp:nvSpPr>
      <dsp:spPr>
        <a:xfrm rot="10800000">
          <a:off x="1335883" y="3445516"/>
          <a:ext cx="4777083" cy="530534"/>
        </a:xfrm>
        <a:prstGeom prst="homePlate">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3951" tIns="91440" rIns="170688" bIns="91440" numCol="1" spcCol="1270" anchor="ctr" anchorCtr="0">
          <a:noAutofit/>
        </a:bodyPr>
        <a:lstStyle/>
        <a:p>
          <a:pPr marL="0" lvl="0" indent="0" algn="ctr" defTabSz="1066800">
            <a:lnSpc>
              <a:spcPct val="90000"/>
            </a:lnSpc>
            <a:spcBef>
              <a:spcPct val="0"/>
            </a:spcBef>
            <a:spcAft>
              <a:spcPct val="35000"/>
            </a:spcAft>
            <a:buNone/>
          </a:pPr>
          <a:r>
            <a:rPr lang="nl-NL" sz="2400" kern="1200">
              <a:latin typeface="Arial"/>
              <a:cs typeface="Arial"/>
            </a:rPr>
            <a:t>6: Risk management</a:t>
          </a:r>
          <a:endParaRPr lang="en-BE" sz="2400" kern="1200">
            <a:latin typeface="Arial"/>
            <a:cs typeface="Arial"/>
          </a:endParaRPr>
        </a:p>
      </dsp:txBody>
      <dsp:txXfrm rot="10800000">
        <a:off x="1468516" y="3445516"/>
        <a:ext cx="4644450" cy="530534"/>
      </dsp:txXfrm>
    </dsp:sp>
    <dsp:sp modelId="{2D94E0A9-5A2D-4A00-A12D-BFA0A656E947}">
      <dsp:nvSpPr>
        <dsp:cNvPr id="0" name=""/>
        <dsp:cNvSpPr/>
      </dsp:nvSpPr>
      <dsp:spPr>
        <a:xfrm>
          <a:off x="762370" y="3442094"/>
          <a:ext cx="530534" cy="530534"/>
        </a:xfrm>
        <a:prstGeom prst="ellipse">
          <a:avLst/>
        </a:prstGeom>
        <a:blipFill>
          <a:blip xmlns:r="http://schemas.openxmlformats.org/officeDocument/2006/relationships" r:embed="rId11" cstate="email">
            <a:extLst>
              <a:ext uri="{28A0092B-C50C-407E-A947-70E740481C1C}">
                <a14:useLocalDpi xmlns:a14="http://schemas.microsoft.com/office/drawing/2010/main"/>
              </a:ext>
              <a:ext uri="{96DAC541-7B7A-43D3-8B79-37D633B846F1}">
                <asvg:svgBlip xmlns:asvg="http://schemas.microsoft.com/office/drawing/2016/SVG/main" r:embed="rId12"/>
              </a:ext>
            </a:extLst>
          </a:blip>
          <a:srcRect/>
          <a:stretch>
            <a:fillRect/>
          </a:stretch>
        </a:blip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sp>
    <dsp:sp modelId="{A0914510-C5BC-4F89-8FA3-ADD5C6CCAA81}">
      <dsp:nvSpPr>
        <dsp:cNvPr id="0" name=""/>
        <dsp:cNvSpPr/>
      </dsp:nvSpPr>
      <dsp:spPr>
        <a:xfrm rot="10800000">
          <a:off x="1335883" y="4134419"/>
          <a:ext cx="4777083" cy="530534"/>
        </a:xfrm>
        <a:prstGeom prst="homePlate">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3951" tIns="91440" rIns="170688" bIns="91440" numCol="1" spcCol="1270" anchor="ctr" anchorCtr="0">
          <a:noAutofit/>
        </a:bodyPr>
        <a:lstStyle/>
        <a:p>
          <a:pPr marL="0" lvl="0" indent="0" algn="ctr" defTabSz="1066800">
            <a:lnSpc>
              <a:spcPct val="90000"/>
            </a:lnSpc>
            <a:spcBef>
              <a:spcPct val="0"/>
            </a:spcBef>
            <a:spcAft>
              <a:spcPct val="35000"/>
            </a:spcAft>
            <a:buNone/>
          </a:pPr>
          <a:r>
            <a:rPr lang="nl-NL" sz="2400" kern="1200">
              <a:latin typeface="Arial"/>
              <a:cs typeface="Arial"/>
            </a:rPr>
            <a:t>7: Monitoring</a:t>
          </a:r>
          <a:endParaRPr lang="en-BE" sz="2400" kern="1200">
            <a:latin typeface="Arial"/>
            <a:cs typeface="Arial"/>
          </a:endParaRPr>
        </a:p>
      </dsp:txBody>
      <dsp:txXfrm rot="10800000">
        <a:off x="1468516" y="4134419"/>
        <a:ext cx="4644450" cy="530534"/>
      </dsp:txXfrm>
    </dsp:sp>
    <dsp:sp modelId="{2C805B21-FAE6-46D5-9574-FC9EE73EF15D}">
      <dsp:nvSpPr>
        <dsp:cNvPr id="0" name=""/>
        <dsp:cNvSpPr/>
      </dsp:nvSpPr>
      <dsp:spPr>
        <a:xfrm>
          <a:off x="762370" y="4130997"/>
          <a:ext cx="530534" cy="530534"/>
        </a:xfrm>
        <a:prstGeom prst="ellipse">
          <a:avLst/>
        </a:prstGeom>
        <a:blipFill>
          <a:blip xmlns:r="http://schemas.openxmlformats.org/officeDocument/2006/relationships" r:embed="rId13" cstate="email">
            <a:extLst>
              <a:ext uri="{28A0092B-C50C-407E-A947-70E740481C1C}">
                <a14:useLocalDpi xmlns:a14="http://schemas.microsoft.com/office/drawing/2010/main"/>
              </a:ext>
              <a:ext uri="{96DAC541-7B7A-43D3-8B79-37D633B846F1}">
                <asvg:svgBlip xmlns:asvg="http://schemas.microsoft.com/office/drawing/2016/SVG/main" r:embed="rId14"/>
              </a:ext>
            </a:extLst>
          </a:blip>
          <a:srcRect/>
          <a:stretch>
            <a:fillRect/>
          </a:stretch>
        </a:blip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sp>
    <dsp:sp modelId="{03063769-859A-4C49-9391-6DC105F25702}">
      <dsp:nvSpPr>
        <dsp:cNvPr id="0" name=""/>
        <dsp:cNvSpPr/>
      </dsp:nvSpPr>
      <dsp:spPr>
        <a:xfrm rot="10800000">
          <a:off x="1335883" y="4823322"/>
          <a:ext cx="4777083" cy="530534"/>
        </a:xfrm>
        <a:prstGeom prst="homePlate">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3951" tIns="91440" rIns="170688" bIns="91440" numCol="1" spcCol="1270" anchor="ctr" anchorCtr="0">
          <a:noAutofit/>
        </a:bodyPr>
        <a:lstStyle/>
        <a:p>
          <a:pPr marL="0" lvl="0" indent="0" algn="ctr" defTabSz="1066800">
            <a:lnSpc>
              <a:spcPct val="90000"/>
            </a:lnSpc>
            <a:spcBef>
              <a:spcPct val="0"/>
            </a:spcBef>
            <a:spcAft>
              <a:spcPct val="35000"/>
            </a:spcAft>
            <a:buNone/>
          </a:pPr>
          <a:r>
            <a:rPr lang="nl-NL" sz="2400" kern="1200">
              <a:latin typeface="Arial"/>
              <a:cs typeface="Arial"/>
            </a:rPr>
            <a:t>8: Learning and steering</a:t>
          </a:r>
          <a:endParaRPr lang="en-BE" sz="2400" kern="1200">
            <a:latin typeface="Arial"/>
            <a:cs typeface="Arial"/>
          </a:endParaRPr>
        </a:p>
      </dsp:txBody>
      <dsp:txXfrm rot="10800000">
        <a:off x="1468516" y="4823322"/>
        <a:ext cx="4644450" cy="530534"/>
      </dsp:txXfrm>
    </dsp:sp>
    <dsp:sp modelId="{87994B71-2F05-474F-8211-ACEBBC0C507F}">
      <dsp:nvSpPr>
        <dsp:cNvPr id="0" name=""/>
        <dsp:cNvSpPr/>
      </dsp:nvSpPr>
      <dsp:spPr>
        <a:xfrm>
          <a:off x="762370" y="4819900"/>
          <a:ext cx="530534" cy="530534"/>
        </a:xfrm>
        <a:prstGeom prst="ellipse">
          <a:avLst/>
        </a:prstGeom>
        <a:blipFill>
          <a:blip xmlns:r="http://schemas.openxmlformats.org/officeDocument/2006/relationships" r:embed="rId15" cstate="email">
            <a:extLst>
              <a:ext uri="{28A0092B-C50C-407E-A947-70E740481C1C}">
                <a14:useLocalDpi xmlns:a14="http://schemas.microsoft.com/office/drawing/2010/main"/>
              </a:ext>
              <a:ext uri="{96DAC541-7B7A-43D3-8B79-37D633B846F1}">
                <asvg:svgBlip xmlns:asvg="http://schemas.microsoft.com/office/drawing/2016/SVG/main" r:embed="rId16"/>
              </a:ext>
            </a:extLst>
          </a:blip>
          <a:srcRect/>
          <a:stretch>
            <a:fillRect/>
          </a:stretch>
        </a:blip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B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BF691C9-D3BA-9F45-AF50-DFB8E77D4AAA}" type="datetimeFigureOut">
              <a:rPr lang="en-BE" smtClean="0"/>
              <a:t>12/19/2022</a:t>
            </a:fld>
            <a:endParaRPr lang="en-B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B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B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D544DAD-1C2E-FC42-9B30-322D3D3632B4}" type="slidenum">
              <a:rPr lang="en-BE" smtClean="0"/>
              <a:t>‹nr.›</a:t>
            </a:fld>
            <a:endParaRPr lang="en-BE"/>
          </a:p>
        </p:txBody>
      </p:sp>
    </p:spTree>
    <p:extLst>
      <p:ext uri="{BB962C8B-B14F-4D97-AF65-F5344CB8AC3E}">
        <p14:creationId xmlns:p14="http://schemas.microsoft.com/office/powerpoint/2010/main" val="365501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9D544DAD-1C2E-FC42-9B30-322D3D3632B4}" type="slidenum">
              <a:rPr lang="en-BE" smtClean="0"/>
              <a:t>1</a:t>
            </a:fld>
            <a:endParaRPr lang="en-BE"/>
          </a:p>
        </p:txBody>
      </p:sp>
    </p:spTree>
    <p:extLst>
      <p:ext uri="{BB962C8B-B14F-4D97-AF65-F5344CB8AC3E}">
        <p14:creationId xmlns:p14="http://schemas.microsoft.com/office/powerpoint/2010/main" val="17033997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just">
              <a:lnSpc>
                <a:spcPct val="130000"/>
              </a:lnSpc>
              <a:spcAft>
                <a:spcPts val="600"/>
              </a:spcAft>
            </a:pPr>
            <a:endParaRPr lang="nl-BE"/>
          </a:p>
        </p:txBody>
      </p:sp>
      <p:sp>
        <p:nvSpPr>
          <p:cNvPr id="4" name="Tijdelijke aanduiding voor dianummer 3"/>
          <p:cNvSpPr>
            <a:spLocks noGrp="1"/>
          </p:cNvSpPr>
          <p:nvPr>
            <p:ph type="sldNum" sz="quarter" idx="5"/>
          </p:nvPr>
        </p:nvSpPr>
        <p:spPr/>
        <p:txBody>
          <a:bodyPr/>
          <a:lstStyle/>
          <a:p>
            <a:fld id="{9D544DAD-1C2E-FC42-9B30-322D3D3632B4}" type="slidenum">
              <a:rPr lang="en-BE" smtClean="0"/>
              <a:t>11</a:t>
            </a:fld>
            <a:endParaRPr lang="en-BE"/>
          </a:p>
        </p:txBody>
      </p:sp>
    </p:spTree>
    <p:extLst>
      <p:ext uri="{BB962C8B-B14F-4D97-AF65-F5344CB8AC3E}">
        <p14:creationId xmlns:p14="http://schemas.microsoft.com/office/powerpoint/2010/main" val="36724613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just">
              <a:lnSpc>
                <a:spcPct val="130000"/>
              </a:lnSpc>
              <a:spcAft>
                <a:spcPts val="600"/>
              </a:spcAft>
            </a:pPr>
            <a:endParaRPr lang="nl-BE"/>
          </a:p>
        </p:txBody>
      </p:sp>
      <p:sp>
        <p:nvSpPr>
          <p:cNvPr id="4" name="Tijdelijke aanduiding voor dianummer 3"/>
          <p:cNvSpPr>
            <a:spLocks noGrp="1"/>
          </p:cNvSpPr>
          <p:nvPr>
            <p:ph type="sldNum" sz="quarter" idx="5"/>
          </p:nvPr>
        </p:nvSpPr>
        <p:spPr/>
        <p:txBody>
          <a:bodyPr/>
          <a:lstStyle/>
          <a:p>
            <a:fld id="{9D544DAD-1C2E-FC42-9B30-322D3D3632B4}" type="slidenum">
              <a:rPr lang="en-BE" smtClean="0"/>
              <a:t>12</a:t>
            </a:fld>
            <a:endParaRPr lang="en-BE"/>
          </a:p>
        </p:txBody>
      </p:sp>
    </p:spTree>
    <p:extLst>
      <p:ext uri="{BB962C8B-B14F-4D97-AF65-F5344CB8AC3E}">
        <p14:creationId xmlns:p14="http://schemas.microsoft.com/office/powerpoint/2010/main" val="34672964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228600" indent="-228600" algn="just">
              <a:lnSpc>
                <a:spcPct val="130000"/>
              </a:lnSpc>
              <a:spcAft>
                <a:spcPts val="600"/>
              </a:spcAft>
              <a:buAutoNum type="arabicPeriod"/>
            </a:pPr>
            <a:r>
              <a:rPr lang="nl-NL" err="1"/>
              <a:t>Relevance</a:t>
            </a:r>
            <a:r>
              <a:rPr lang="nl-NL"/>
              <a:t>: </a:t>
            </a:r>
            <a:r>
              <a:rPr lang="en-US" sz="1800" b="0" i="1">
                <a:effectLst/>
                <a:latin typeface="Arial" panose="020B0604020202020204" pitchFamily="34" charset="0"/>
              </a:rPr>
              <a:t>The extent to which the proposal responds to beneficiaries’, global, country, and partner/institution’s needs and policies</a:t>
            </a:r>
          </a:p>
          <a:p>
            <a:pPr marL="0" indent="0" algn="just">
              <a:lnSpc>
                <a:spcPct val="130000"/>
              </a:lnSpc>
              <a:spcAft>
                <a:spcPts val="600"/>
              </a:spcAft>
              <a:buNone/>
            </a:pPr>
            <a:r>
              <a:rPr lang="en-US" sz="1800" b="0" i="1">
                <a:effectLst/>
                <a:latin typeface="Arial" panose="020B0604020202020204" pitchFamily="34" charset="0"/>
              </a:rPr>
              <a:t>      </a:t>
            </a:r>
            <a:r>
              <a:rPr lang="en-US" sz="1800" b="0" i="0">
                <a:effectLst/>
                <a:latin typeface="Arial" panose="020B0604020202020204" pitchFamily="34" charset="0"/>
              </a:rPr>
              <a:t>Coherence</a:t>
            </a:r>
            <a:r>
              <a:rPr lang="en-US" sz="1800" b="0" i="1">
                <a:effectLst/>
                <a:latin typeface="Arial" panose="020B0604020202020204" pitchFamily="34" charset="0"/>
              </a:rPr>
              <a:t>:  fits within the </a:t>
            </a:r>
            <a:r>
              <a:rPr lang="en-US" sz="1800" b="0" i="1" err="1">
                <a:effectLst/>
                <a:latin typeface="Arial" panose="020B0604020202020204" pitchFamily="34" charset="0"/>
              </a:rPr>
              <a:t>programme</a:t>
            </a:r>
            <a:r>
              <a:rPr lang="en-US" sz="1800" b="0" i="1">
                <a:effectLst/>
                <a:latin typeface="Arial" panose="020B0604020202020204" pitchFamily="34" charset="0"/>
              </a:rPr>
              <a:t> Theory of Change (</a:t>
            </a:r>
            <a:r>
              <a:rPr lang="en-US" sz="1800" b="0" i="1" err="1">
                <a:effectLst/>
                <a:latin typeface="Arial" panose="020B0604020202020204" pitchFamily="34" charset="0"/>
              </a:rPr>
              <a:t>ToC</a:t>
            </a:r>
            <a:r>
              <a:rPr lang="en-US" sz="1800" b="0" i="1">
                <a:effectLst/>
                <a:latin typeface="Arial" panose="020B0604020202020204" pitchFamily="34" charset="0"/>
              </a:rPr>
              <a:t>) and within the institution/context</a:t>
            </a:r>
          </a:p>
          <a:p>
            <a:pPr marL="0" indent="0" algn="just">
              <a:lnSpc>
                <a:spcPct val="130000"/>
              </a:lnSpc>
              <a:spcAft>
                <a:spcPts val="600"/>
              </a:spcAft>
              <a:buNone/>
            </a:pPr>
            <a:r>
              <a:rPr lang="en-US" sz="1800" b="0" i="0">
                <a:effectLst/>
                <a:latin typeface="Arial" panose="020B0604020202020204" pitchFamily="34" charset="0"/>
              </a:rPr>
              <a:t>2. Quality: </a:t>
            </a:r>
            <a:r>
              <a:rPr lang="nl-BE" b="0" i="1">
                <a:solidFill>
                  <a:srgbClr val="262626"/>
                </a:solidFill>
                <a:effectLst/>
                <a:latin typeface="Arial" panose="020B0604020202020204" pitchFamily="34" charset="0"/>
              </a:rPr>
              <a:t>a </a:t>
            </a:r>
            <a:r>
              <a:rPr lang="nl-BE" b="0" i="1" err="1">
                <a:solidFill>
                  <a:srgbClr val="262626"/>
                </a:solidFill>
                <a:effectLst/>
                <a:latin typeface="Arial" panose="020B0604020202020204" pitchFamily="34" charset="0"/>
              </a:rPr>
              <a:t>convincing</a:t>
            </a:r>
            <a:r>
              <a:rPr lang="nl-BE" b="0" i="1">
                <a:solidFill>
                  <a:srgbClr val="262626"/>
                </a:solidFill>
                <a:effectLst/>
                <a:latin typeface="Arial" panose="020B0604020202020204" pitchFamily="34" charset="0"/>
              </a:rPr>
              <a:t> project </a:t>
            </a:r>
            <a:r>
              <a:rPr lang="nl-BE" b="0" i="1" err="1">
                <a:solidFill>
                  <a:srgbClr val="262626"/>
                </a:solidFill>
                <a:effectLst/>
                <a:latin typeface="Arial" panose="020B0604020202020204" pitchFamily="34" charset="0"/>
              </a:rPr>
              <a:t>strategy</a:t>
            </a:r>
            <a:r>
              <a:rPr lang="nl-BE" b="0" i="1">
                <a:solidFill>
                  <a:srgbClr val="262626"/>
                </a:solidFill>
                <a:effectLst/>
                <a:latin typeface="Arial" panose="020B0604020202020204" pitchFamily="34" charset="0"/>
              </a:rPr>
              <a:t>, eg. </a:t>
            </a:r>
            <a:r>
              <a:rPr lang="en-US" b="0" i="0">
                <a:solidFill>
                  <a:srgbClr val="262626"/>
                </a:solidFill>
                <a:effectLst/>
                <a:latin typeface="Arial" panose="020B0604020202020204" pitchFamily="34" charset="0"/>
              </a:rPr>
              <a:t>a realistic and applicable Theory of Change (</a:t>
            </a:r>
            <a:r>
              <a:rPr lang="en-US" b="0" i="0" err="1">
                <a:solidFill>
                  <a:srgbClr val="262626"/>
                </a:solidFill>
                <a:effectLst/>
                <a:latin typeface="Arial" panose="020B0604020202020204" pitchFamily="34" charset="0"/>
              </a:rPr>
              <a:t>ToC</a:t>
            </a:r>
            <a:r>
              <a:rPr lang="en-US" b="0" i="0">
                <a:solidFill>
                  <a:srgbClr val="262626"/>
                </a:solidFill>
                <a:effectLst/>
                <a:latin typeface="Arial" panose="020B0604020202020204" pitchFamily="34" charset="0"/>
              </a:rPr>
              <a:t>) narrative, elaborates an appropriate and feasible (scientific, academic or pedagogical) methodology</a:t>
            </a:r>
          </a:p>
          <a:p>
            <a:pPr marL="0" indent="0" algn="just">
              <a:lnSpc>
                <a:spcPct val="130000"/>
              </a:lnSpc>
              <a:spcAft>
                <a:spcPts val="600"/>
              </a:spcAft>
              <a:buNone/>
            </a:pPr>
            <a:r>
              <a:rPr lang="en-US" b="0" i="0">
                <a:solidFill>
                  <a:srgbClr val="262626"/>
                </a:solidFill>
                <a:effectLst/>
                <a:latin typeface="Arial" panose="020B0604020202020204" pitchFamily="34" charset="0"/>
              </a:rPr>
              <a:t>3. Implementation set-up: </a:t>
            </a:r>
            <a:r>
              <a:rPr lang="en-GB" b="0" i="1">
                <a:solidFill>
                  <a:srgbClr val="262626"/>
                </a:solidFill>
                <a:effectLst/>
                <a:latin typeface="WordVisi_MSFontService"/>
              </a:rPr>
              <a:t>a strong plan and partnership for the execution of the project e.g. clear planning, cost-effective, …</a:t>
            </a:r>
          </a:p>
          <a:p>
            <a:pPr marL="0" indent="0" algn="just">
              <a:lnSpc>
                <a:spcPct val="130000"/>
              </a:lnSpc>
              <a:spcAft>
                <a:spcPts val="600"/>
              </a:spcAft>
              <a:buNone/>
            </a:pPr>
            <a:r>
              <a:rPr lang="en-GB" b="0" i="0">
                <a:solidFill>
                  <a:srgbClr val="262626"/>
                </a:solidFill>
                <a:effectLst/>
                <a:latin typeface="WordVisi_MSFontService"/>
              </a:rPr>
              <a:t>4. Potential impact and sustainability</a:t>
            </a:r>
            <a:endParaRPr lang="nl-BE" i="0"/>
          </a:p>
        </p:txBody>
      </p:sp>
      <p:sp>
        <p:nvSpPr>
          <p:cNvPr id="4" name="Tijdelijke aanduiding voor dianummer 3"/>
          <p:cNvSpPr>
            <a:spLocks noGrp="1"/>
          </p:cNvSpPr>
          <p:nvPr>
            <p:ph type="sldNum" sz="quarter" idx="5"/>
          </p:nvPr>
        </p:nvSpPr>
        <p:spPr/>
        <p:txBody>
          <a:bodyPr/>
          <a:lstStyle/>
          <a:p>
            <a:fld id="{9D544DAD-1C2E-FC42-9B30-322D3D3632B4}" type="slidenum">
              <a:rPr lang="en-BE" smtClean="0"/>
              <a:t>13</a:t>
            </a:fld>
            <a:endParaRPr lang="en-BE"/>
          </a:p>
        </p:txBody>
      </p:sp>
    </p:spTree>
    <p:extLst>
      <p:ext uri="{BB962C8B-B14F-4D97-AF65-F5344CB8AC3E}">
        <p14:creationId xmlns:p14="http://schemas.microsoft.com/office/powerpoint/2010/main" val="260796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just">
              <a:lnSpc>
                <a:spcPct val="130000"/>
              </a:lnSpc>
              <a:spcAft>
                <a:spcPts val="600"/>
              </a:spcAft>
            </a:pPr>
            <a:endParaRPr lang="nl-BE"/>
          </a:p>
        </p:txBody>
      </p:sp>
      <p:sp>
        <p:nvSpPr>
          <p:cNvPr id="4" name="Tijdelijke aanduiding voor dianummer 3"/>
          <p:cNvSpPr>
            <a:spLocks noGrp="1"/>
          </p:cNvSpPr>
          <p:nvPr>
            <p:ph type="sldNum" sz="quarter" idx="5"/>
          </p:nvPr>
        </p:nvSpPr>
        <p:spPr/>
        <p:txBody>
          <a:bodyPr/>
          <a:lstStyle/>
          <a:p>
            <a:fld id="{9D544DAD-1C2E-FC42-9B30-322D3D3632B4}" type="slidenum">
              <a:rPr lang="en-BE" smtClean="0"/>
              <a:t>14</a:t>
            </a:fld>
            <a:endParaRPr lang="en-BE"/>
          </a:p>
        </p:txBody>
      </p:sp>
    </p:spTree>
    <p:extLst>
      <p:ext uri="{BB962C8B-B14F-4D97-AF65-F5344CB8AC3E}">
        <p14:creationId xmlns:p14="http://schemas.microsoft.com/office/powerpoint/2010/main" val="13993808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just">
              <a:lnSpc>
                <a:spcPct val="130000"/>
              </a:lnSpc>
              <a:spcAft>
                <a:spcPts val="600"/>
              </a:spcAft>
            </a:pPr>
            <a:endParaRPr lang="nl-BE"/>
          </a:p>
        </p:txBody>
      </p:sp>
      <p:sp>
        <p:nvSpPr>
          <p:cNvPr id="4" name="Tijdelijke aanduiding voor dianummer 3"/>
          <p:cNvSpPr>
            <a:spLocks noGrp="1"/>
          </p:cNvSpPr>
          <p:nvPr>
            <p:ph type="sldNum" sz="quarter" idx="5"/>
          </p:nvPr>
        </p:nvSpPr>
        <p:spPr/>
        <p:txBody>
          <a:bodyPr/>
          <a:lstStyle/>
          <a:p>
            <a:fld id="{9D544DAD-1C2E-FC42-9B30-322D3D3632B4}" type="slidenum">
              <a:rPr lang="en-BE" smtClean="0"/>
              <a:t>15</a:t>
            </a:fld>
            <a:endParaRPr lang="en-BE"/>
          </a:p>
        </p:txBody>
      </p:sp>
    </p:spTree>
    <p:extLst>
      <p:ext uri="{BB962C8B-B14F-4D97-AF65-F5344CB8AC3E}">
        <p14:creationId xmlns:p14="http://schemas.microsoft.com/office/powerpoint/2010/main" val="5529457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544DAD-1C2E-FC42-9B30-322D3D3632B4}" type="slidenum">
              <a:rPr kumimoji="0" lang="en-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89748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just" defTabSz="914400" rtl="0" eaLnBrk="1" fontAlgn="auto" latinLnBrk="0" hangingPunct="1">
              <a:lnSpc>
                <a:spcPct val="130000"/>
              </a:lnSpc>
              <a:spcBef>
                <a:spcPts val="0"/>
              </a:spcBef>
              <a:spcAft>
                <a:spcPts val="0"/>
              </a:spcAft>
              <a:buClrTx/>
              <a:buSzTx/>
              <a:buFontTx/>
              <a:buNone/>
              <a:tabLst/>
              <a:defRPr/>
            </a:pPr>
            <a:r>
              <a:rPr lang="en-GB" sz="1800">
                <a:effectLst/>
                <a:latin typeface="Trebuchet MS" panose="020B0603020202020204" pitchFamily="34" charset="0"/>
                <a:ea typeface="Arial" panose="020B0604020202020204" pitchFamily="34" charset="0"/>
                <a:cs typeface="Arial" panose="020B0604020202020204" pitchFamily="34" charset="0"/>
              </a:rPr>
              <a:t>The SDG principles serve as a compass in VLIR-UOS endeavour of sharing minds, changing lives. As visualised in the </a:t>
            </a:r>
            <a:r>
              <a:rPr lang="en-GB" sz="1800" err="1">
                <a:effectLst/>
                <a:latin typeface="Trebuchet MS" panose="020B0603020202020204" pitchFamily="34" charset="0"/>
                <a:ea typeface="Arial" panose="020B0604020202020204" pitchFamily="34" charset="0"/>
                <a:cs typeface="Arial" panose="020B0604020202020204" pitchFamily="34" charset="0"/>
              </a:rPr>
              <a:t>ToC</a:t>
            </a:r>
            <a:r>
              <a:rPr lang="en-GB" sz="1800">
                <a:effectLst/>
                <a:latin typeface="Trebuchet MS" panose="020B0603020202020204" pitchFamily="34" charset="0"/>
                <a:ea typeface="Arial" panose="020B0604020202020204" pitchFamily="34" charset="0"/>
                <a:cs typeface="Arial" panose="020B0604020202020204" pitchFamily="34" charset="0"/>
              </a:rPr>
              <a:t>, they are transversally integrated to render the activities and change processes SDG-proof. </a:t>
            </a:r>
          </a:p>
          <a:p>
            <a:pPr algn="just">
              <a:lnSpc>
                <a:spcPct val="130000"/>
              </a:lnSpc>
            </a:pPr>
            <a:r>
              <a:rPr lang="en-GB" sz="1800">
                <a:effectLst/>
                <a:latin typeface="Trebuchet MS" panose="020B0603020202020204" pitchFamily="34" charset="0"/>
                <a:ea typeface="Arial" panose="020B0604020202020204" pitchFamily="34" charset="0"/>
                <a:cs typeface="Arial" panose="020B0604020202020204" pitchFamily="34" charset="0"/>
              </a:rPr>
              <a:t>VLIR-UOS considers global engagement for higher education as a goal (SDG 4: Quality Education) and a means for attaining other SDGs through knowledge co-creation, transfer and valorisation. In the long run, ICP is expected to contribute to more sustainable and equitable development due to its potential to foster:</a:t>
            </a:r>
            <a:endParaRPr lang="nl-BE" sz="1800">
              <a:effectLst/>
              <a:latin typeface="Trebuchet MS" panose="020B0603020202020204" pitchFamily="34" charset="0"/>
              <a:ea typeface="Arial" panose="020B0604020202020204" pitchFamily="34" charset="0"/>
              <a:cs typeface="Arial" panose="020B0604020202020204" pitchFamily="34" charset="0"/>
            </a:endParaRPr>
          </a:p>
          <a:p>
            <a:pPr marL="342900" lvl="0" indent="-342900" algn="just">
              <a:lnSpc>
                <a:spcPct val="130000"/>
              </a:lnSpc>
              <a:buFont typeface="Symbol" panose="05050102010706020507" pitchFamily="18" charset="2"/>
              <a:buChar char=""/>
            </a:pPr>
            <a:r>
              <a:rPr lang="en-GB" sz="1800">
                <a:effectLst/>
                <a:latin typeface="Trebuchet MS" panose="020B0603020202020204" pitchFamily="34" charset="0"/>
                <a:ea typeface="Arial" panose="020B0604020202020204" pitchFamily="34" charset="0"/>
                <a:cs typeface="Arial" panose="020B0604020202020204" pitchFamily="34" charset="0"/>
              </a:rPr>
              <a:t>Application of solutions and evidence-based policies</a:t>
            </a:r>
            <a:endParaRPr lang="nl-BE" sz="1800">
              <a:effectLst/>
              <a:latin typeface="Trebuchet MS" panose="020B0603020202020204" pitchFamily="34" charset="0"/>
              <a:ea typeface="Arial" panose="020B0604020202020204" pitchFamily="34" charset="0"/>
              <a:cs typeface="Arial" panose="020B0604020202020204" pitchFamily="34" charset="0"/>
            </a:endParaRPr>
          </a:p>
          <a:p>
            <a:pPr marL="342900" lvl="0" indent="-342900" algn="just">
              <a:lnSpc>
                <a:spcPct val="130000"/>
              </a:lnSpc>
              <a:buFont typeface="Symbol" panose="05050102010706020507" pitchFamily="18" charset="2"/>
              <a:buChar char=""/>
            </a:pPr>
            <a:r>
              <a:rPr lang="en-GB" sz="1800">
                <a:effectLst/>
                <a:latin typeface="Trebuchet MS" panose="020B0603020202020204" pitchFamily="34" charset="0"/>
                <a:ea typeface="Arial" panose="020B0604020202020204" pitchFamily="34" charset="0"/>
                <a:cs typeface="Arial" panose="020B0604020202020204" pitchFamily="34" charset="0"/>
              </a:rPr>
              <a:t>A global community of skilled individuals who act as global citizens in relevant sectors</a:t>
            </a:r>
            <a:endParaRPr lang="nl-BE" sz="1800">
              <a:effectLst/>
              <a:latin typeface="Trebuchet MS" panose="020B0603020202020204" pitchFamily="34" charset="0"/>
              <a:ea typeface="Arial" panose="020B0604020202020204" pitchFamily="34" charset="0"/>
              <a:cs typeface="Arial" panose="020B0604020202020204" pitchFamily="34" charset="0"/>
            </a:endParaRPr>
          </a:p>
          <a:p>
            <a:pPr marL="342900" lvl="0" indent="-342900" algn="just">
              <a:lnSpc>
                <a:spcPct val="130000"/>
              </a:lnSpc>
              <a:buFont typeface="Symbol" panose="05050102010706020507" pitchFamily="18" charset="2"/>
              <a:buChar char=""/>
            </a:pPr>
            <a:r>
              <a:rPr lang="en-GB" sz="1800">
                <a:effectLst/>
                <a:latin typeface="Trebuchet MS" panose="020B0603020202020204" pitchFamily="34" charset="0"/>
                <a:ea typeface="Arial" panose="020B0604020202020204" pitchFamily="34" charset="0"/>
                <a:cs typeface="Arial" panose="020B0604020202020204" pitchFamily="34" charset="0"/>
              </a:rPr>
              <a:t>Knowledge-driven global partnerships </a:t>
            </a:r>
          </a:p>
          <a:p>
            <a:pPr marL="0" lvl="0" indent="0" algn="just">
              <a:lnSpc>
                <a:spcPct val="130000"/>
              </a:lnSpc>
              <a:buFont typeface="Symbol" panose="05050102010706020507" pitchFamily="18" charset="2"/>
              <a:buNone/>
            </a:pPr>
            <a:endParaRPr lang="nl-BE" sz="1800">
              <a:effectLst/>
              <a:latin typeface="Trebuchet MS" panose="020B0603020202020204" pitchFamily="34" charset="0"/>
              <a:ea typeface="Arial" panose="020B0604020202020204" pitchFamily="34" charset="0"/>
              <a:cs typeface="Arial" panose="020B0604020202020204" pitchFamily="34" charset="0"/>
            </a:endParaRPr>
          </a:p>
          <a:p>
            <a:r>
              <a:rPr lang="en-US"/>
              <a:t>The first impact area relates to the role of higher education in contributing to innovation and the </a:t>
            </a:r>
            <a:r>
              <a:rPr lang="en-US" err="1"/>
              <a:t>valorisation</a:t>
            </a:r>
            <a:r>
              <a:rPr lang="en-US"/>
              <a:t> and application of new knowledge, insights and evidence for sustainable development. </a:t>
            </a:r>
          </a:p>
          <a:p>
            <a:r>
              <a:rPr lang="en-US"/>
              <a:t>The second impact area aligns with the evidence provided in the UN Global Sustainability report 2019, which highlights the potential of HEIs to develop through their teaching generations of new leaders and skilled professionals for sustainable development. </a:t>
            </a:r>
          </a:p>
          <a:p>
            <a:r>
              <a:rPr lang="en-US"/>
              <a:t>The third impact area draws upon the idea that reciprocal partnerships are essential in safeguarding knowledge co-creation, exchange and uptake within and beyond the scope of the supported interventions. This final impact area also matches the ITP concept, as ITP projects enable the development/strengthening of networks of professionals in various sectors, academia, etc. thereby unleashing the full potential of partnerships.</a:t>
            </a:r>
          </a:p>
          <a:p>
            <a:r>
              <a:rPr lang="en-US"/>
              <a:t>Thus besides the above, individual projects may choose to focus on a sub-selection depending on priorities and needs of local stakeholders. Yet, projects are required to document their choices through their project-specific Theory of Change to ensure alignment with the </a:t>
            </a:r>
            <a:r>
              <a:rPr lang="en-US" err="1"/>
              <a:t>programme’s</a:t>
            </a:r>
            <a:r>
              <a:rPr lang="en-US"/>
              <a:t> vision towards change.</a:t>
            </a:r>
          </a:p>
          <a:p>
            <a:r>
              <a:rPr lang="en-US"/>
              <a:t>VLIR-UOS outcomes (1) Individuals apply relevant co-created knowledge, skills, and attitudes, (2) HEIs provide higher quality and more inclusive education and (4) HEIs conduct higher quality and needs-oriented research.</a:t>
            </a:r>
          </a:p>
          <a:p>
            <a:pPr marL="0" marR="0" lvl="0" indent="0" algn="just" defTabSz="914400" rtl="0" eaLnBrk="1" fontAlgn="auto" latinLnBrk="0" hangingPunct="1">
              <a:lnSpc>
                <a:spcPct val="130000"/>
              </a:lnSpc>
              <a:spcBef>
                <a:spcPts val="0"/>
              </a:spcBef>
              <a:spcAft>
                <a:spcPts val="0"/>
              </a:spcAft>
              <a:buClrTx/>
              <a:buSzTx/>
              <a:buFontTx/>
              <a:buNone/>
              <a:tabLst/>
              <a:defRPr/>
            </a:pPr>
            <a:r>
              <a:rPr lang="en-GB" sz="1200">
                <a:solidFill>
                  <a:srgbClr val="262626"/>
                </a:solidFill>
                <a:effectLst/>
                <a:latin typeface="Arial" panose="020B0604020202020204" pitchFamily="34" charset="0"/>
                <a:ea typeface="Times New Roman" panose="02020603050405020304" pitchFamily="18" charset="0"/>
              </a:rPr>
              <a:t>An ITP project can focus </a:t>
            </a:r>
            <a:r>
              <a:rPr lang="en-GB" sz="1200" b="0">
                <a:solidFill>
                  <a:srgbClr val="262626"/>
                </a:solidFill>
                <a:effectLst/>
                <a:latin typeface="Arial" panose="020B0604020202020204" pitchFamily="34" charset="0"/>
                <a:ea typeface="Times New Roman" panose="02020603050405020304" pitchFamily="18" charset="0"/>
              </a:rPr>
              <a:t>on different project domains (=domains of intermediate change) that contribute to the different outcomes, with ‘Education programme and methods’, ‘People’ and ‘Networks and partnerships’ being the main ones. It is possible that ITP projects focus on one or more of the other project domains (outreach and policy support; research programmes and methods; systems, policies and infrastructure) and if this is the case, promoters are invited to clarify their focus on one of these additional domains. The most important changes, resulting from ITP projects and examples of deliverables for these three domains, are outlined in the table below. It presents a non-exhaustive and indicative list of deliverables and activities that individual projects can undertake. The deliverables, processes and changes in these domains are interlinked and not mutually exclusive.</a:t>
            </a:r>
            <a:endParaRPr lang="nl-BE" sz="1200" b="0">
              <a:solidFill>
                <a:srgbClr val="262626"/>
              </a:solidFill>
              <a:effectLst/>
              <a:latin typeface="Arial" panose="020B0604020202020204" pitchFamily="34" charset="0"/>
              <a:ea typeface="Times New Roman" panose="02020603050405020304" pitchFamily="18" charset="0"/>
            </a:endParaRPr>
          </a:p>
          <a:p>
            <a:pPr marL="0" marR="0" lvl="0" indent="0" algn="just" defTabSz="914400" rtl="0" eaLnBrk="1" fontAlgn="auto" latinLnBrk="0" hangingPunct="1">
              <a:lnSpc>
                <a:spcPct val="130000"/>
              </a:lnSpc>
              <a:spcBef>
                <a:spcPts val="0"/>
              </a:spcBef>
              <a:spcAft>
                <a:spcPts val="0"/>
              </a:spcAft>
              <a:buClrTx/>
              <a:buSzTx/>
              <a:buFontTx/>
              <a:buNone/>
              <a:tabLst/>
              <a:defRPr/>
            </a:pPr>
            <a:endParaRPr lang="nl-NL"/>
          </a:p>
          <a:p>
            <a:pPr marL="0" marR="0" lvl="0" indent="0" algn="just" defTabSz="914400" rtl="0" eaLnBrk="1" fontAlgn="auto" latinLnBrk="0" hangingPunct="1">
              <a:lnSpc>
                <a:spcPct val="130000"/>
              </a:lnSpc>
              <a:spcBef>
                <a:spcPts val="0"/>
              </a:spcBef>
              <a:spcAft>
                <a:spcPts val="0"/>
              </a:spcAft>
              <a:buClrTx/>
              <a:buSzTx/>
              <a:buFontTx/>
              <a:buNone/>
              <a:tabLst/>
              <a:defRPr/>
            </a:pPr>
            <a:r>
              <a:rPr lang="nl-NL"/>
              <a:t>People: </a:t>
            </a:r>
            <a:r>
              <a:rPr lang="en-GB" sz="1200">
                <a:solidFill>
                  <a:srgbClr val="262626"/>
                </a:solidFill>
                <a:effectLst/>
                <a:latin typeface="Arial" panose="020B0604020202020204" pitchFamily="34" charset="0"/>
                <a:ea typeface="Times New Roman" panose="02020603050405020304" pitchFamily="18" charset="0"/>
              </a:rPr>
              <a:t>Students, alumni, staff, researchers are trained/sensitised in a supportive learning environment to strengthen their knowledge, skills &amp; attitudes in diverse domains (e.g. leadership, global citizenship).</a:t>
            </a:r>
            <a:endParaRPr lang="nl-NL" sz="1200">
              <a:solidFill>
                <a:srgbClr val="262626"/>
              </a:solidFill>
              <a:effectLst/>
              <a:latin typeface="Arial" panose="020B0604020202020204" pitchFamily="34" charset="0"/>
              <a:ea typeface="Times New Roman" panose="02020603050405020304" pitchFamily="18" charset="0"/>
            </a:endParaRPr>
          </a:p>
          <a:p>
            <a:pPr marL="0" marR="0" lvl="0" indent="0" algn="just" defTabSz="914400" rtl="0" eaLnBrk="1" fontAlgn="auto" latinLnBrk="0" hangingPunct="1">
              <a:lnSpc>
                <a:spcPct val="130000"/>
              </a:lnSpc>
              <a:spcBef>
                <a:spcPts val="0"/>
              </a:spcBef>
              <a:spcAft>
                <a:spcPts val="0"/>
              </a:spcAft>
              <a:buClrTx/>
              <a:buSzTx/>
              <a:buFontTx/>
              <a:buNone/>
              <a:tabLst/>
              <a:defRPr/>
            </a:pPr>
            <a:r>
              <a:rPr lang="en-GB" sz="1200">
                <a:solidFill>
                  <a:srgbClr val="F8F8F8"/>
                </a:solidFill>
                <a:effectLst/>
                <a:latin typeface="Arial" panose="020B0604020202020204" pitchFamily="34" charset="0"/>
                <a:ea typeface="Times New Roman" panose="02020603050405020304" pitchFamily="18" charset="0"/>
              </a:rPr>
              <a:t>Education programmes and methods</a:t>
            </a:r>
            <a:r>
              <a:rPr lang="nl-NL" sz="1200">
                <a:solidFill>
                  <a:srgbClr val="262626"/>
                </a:solidFill>
                <a:effectLst/>
                <a:latin typeface="Arial" panose="020B0604020202020204" pitchFamily="34" charset="0"/>
                <a:ea typeface="Times New Roman" panose="02020603050405020304" pitchFamily="18" charset="0"/>
              </a:rPr>
              <a:t>:  </a:t>
            </a:r>
            <a:r>
              <a:rPr lang="en-GB" sz="1200">
                <a:solidFill>
                  <a:srgbClr val="262626"/>
                </a:solidFill>
                <a:effectLst/>
                <a:latin typeface="Arial" panose="020B0604020202020204" pitchFamily="34" charset="0"/>
                <a:ea typeface="Times New Roman" panose="02020603050405020304" pitchFamily="18" charset="0"/>
              </a:rPr>
              <a:t>Improved, innovative and inclusive teaching methods, didactics, and digital approaches. Improved curriculum content to support knowledge co-creation and equip students with the necessary skills and knowledge ensuring their career development after the training and ability to tackle global challenges from a holistic and interdisciplinary perspective.</a:t>
            </a:r>
          </a:p>
          <a:p>
            <a:pPr marL="0" marR="0" lvl="0" indent="0" algn="just" defTabSz="914400" rtl="0" eaLnBrk="1" fontAlgn="auto" latinLnBrk="0" hangingPunct="1">
              <a:lnSpc>
                <a:spcPct val="130000"/>
              </a:lnSpc>
              <a:spcBef>
                <a:spcPts val="0"/>
              </a:spcBef>
              <a:spcAft>
                <a:spcPts val="0"/>
              </a:spcAft>
              <a:buClrTx/>
              <a:buSzTx/>
              <a:buFontTx/>
              <a:buNone/>
              <a:tabLst/>
              <a:defRPr/>
            </a:pPr>
            <a:r>
              <a:rPr lang="en-GB" sz="1200" b="0">
                <a:solidFill>
                  <a:srgbClr val="F8F8F8"/>
                </a:solidFill>
                <a:effectLst/>
                <a:latin typeface="Arial" panose="020B0604020202020204" pitchFamily="34" charset="0"/>
                <a:ea typeface="Times New Roman" panose="02020603050405020304" pitchFamily="18" charset="0"/>
              </a:rPr>
              <a:t>Networks and partnerships</a:t>
            </a:r>
            <a:r>
              <a:rPr lang="nl-BE" sz="1200" b="0">
                <a:solidFill>
                  <a:srgbClr val="262626"/>
                </a:solidFill>
                <a:effectLst/>
                <a:latin typeface="Arial" panose="020B0604020202020204" pitchFamily="34" charset="0"/>
                <a:ea typeface="Times New Roman" panose="02020603050405020304" pitchFamily="18" charset="0"/>
              </a:rPr>
              <a:t>: </a:t>
            </a:r>
            <a:r>
              <a:rPr lang="en-GB" sz="1200" b="0">
                <a:solidFill>
                  <a:srgbClr val="262626"/>
                </a:solidFill>
                <a:effectLst/>
                <a:latin typeface="Arial" panose="020B0604020202020204" pitchFamily="34" charset="0"/>
                <a:ea typeface="Times New Roman" panose="02020603050405020304" pitchFamily="18" charset="0"/>
              </a:rPr>
              <a:t>Strengthened interactions within reciprocal partnerships and engagements at local, regional and global levels between HE&amp;SIs, researchers, staff, students and other stakeholders in society (public actors, private actors, other CSOs, communities, etc.) for sustainable development</a:t>
            </a:r>
            <a:endParaRPr lang="nl-BE" sz="1200" b="0">
              <a:solidFill>
                <a:srgbClr val="262626"/>
              </a:solidFill>
              <a:effectLst/>
              <a:latin typeface="Arial" panose="020B0604020202020204" pitchFamily="34" charset="0"/>
              <a:ea typeface="Times New Roman" panose="02020603050405020304" pitchFamily="18" charset="0"/>
            </a:endParaRPr>
          </a:p>
          <a:p>
            <a:pPr algn="just">
              <a:lnSpc>
                <a:spcPct val="130000"/>
              </a:lnSpc>
            </a:pPr>
            <a:r>
              <a:rPr lang="en-GB" sz="1200" b="0">
                <a:solidFill>
                  <a:srgbClr val="262626"/>
                </a:solidFill>
                <a:effectLst/>
                <a:latin typeface="Arial" panose="020B0604020202020204" pitchFamily="34" charset="0"/>
                <a:ea typeface="Times New Roman" panose="02020603050405020304" pitchFamily="18" charset="0"/>
              </a:rPr>
              <a:t> </a:t>
            </a:r>
            <a:endParaRPr lang="nl-BE" sz="1200" b="0">
              <a:solidFill>
                <a:srgbClr val="262626"/>
              </a:solidFill>
              <a:effectLst/>
              <a:latin typeface="Arial" panose="020B0604020202020204" pitchFamily="34" charset="0"/>
              <a:ea typeface="Times New Roman" panose="02020603050405020304" pitchFamily="18" charset="0"/>
            </a:endParaRPr>
          </a:p>
          <a:p>
            <a:pPr marL="0" marR="0" lvl="0" indent="0" algn="just" defTabSz="914400" rtl="0" eaLnBrk="1" fontAlgn="auto" latinLnBrk="0" hangingPunct="1">
              <a:lnSpc>
                <a:spcPct val="130000"/>
              </a:lnSpc>
              <a:spcBef>
                <a:spcPts val="0"/>
              </a:spcBef>
              <a:spcAft>
                <a:spcPts val="0"/>
              </a:spcAft>
              <a:buClrTx/>
              <a:buSzTx/>
              <a:buFontTx/>
              <a:buNone/>
              <a:tabLst/>
              <a:defRPr/>
            </a:pPr>
            <a:endParaRPr lang="nl-BE" sz="1200">
              <a:solidFill>
                <a:srgbClr val="262626"/>
              </a:solidFill>
              <a:effectLst/>
              <a:latin typeface="Arial" panose="020B0604020202020204" pitchFamily="34" charset="0"/>
              <a:ea typeface="Times New Roman" panose="02020603050405020304" pitchFamily="18" charset="0"/>
            </a:endParaRPr>
          </a:p>
          <a:p>
            <a:pPr algn="ctr">
              <a:lnSpc>
                <a:spcPct val="130000"/>
              </a:lnSpc>
            </a:pPr>
            <a:r>
              <a:rPr lang="en-GB" sz="1200">
                <a:solidFill>
                  <a:srgbClr val="262626"/>
                </a:solidFill>
                <a:effectLst/>
                <a:latin typeface="Arial" panose="020B0604020202020204" pitchFamily="34" charset="0"/>
                <a:ea typeface="Times New Roman" panose="02020603050405020304" pitchFamily="18" charset="0"/>
              </a:rPr>
              <a:t> </a:t>
            </a:r>
            <a:endParaRPr lang="nl-BE" sz="1200">
              <a:solidFill>
                <a:srgbClr val="262626"/>
              </a:solidFill>
              <a:effectLst/>
              <a:latin typeface="Arial" panose="020B0604020202020204" pitchFamily="34" charset="0"/>
              <a:ea typeface="Times New Roman" panose="02020603050405020304" pitchFamily="18" charset="0"/>
            </a:endParaRPr>
          </a:p>
          <a:p>
            <a:endParaRPr lang="en-BE"/>
          </a:p>
        </p:txBody>
      </p:sp>
      <p:sp>
        <p:nvSpPr>
          <p:cNvPr id="4" name="Tijdelijke aanduiding voor dianummer 3"/>
          <p:cNvSpPr>
            <a:spLocks noGrp="1"/>
          </p:cNvSpPr>
          <p:nvPr>
            <p:ph type="sldNum" sz="quarter" idx="5"/>
          </p:nvPr>
        </p:nvSpPr>
        <p:spPr/>
        <p:txBody>
          <a:bodyPr/>
          <a:lstStyle/>
          <a:p>
            <a:fld id="{0A01486F-7D53-43D0-BE63-CF4698D3C3FF}" type="slidenum">
              <a:rPr lang="nl-BE" smtClean="0"/>
              <a:t>18</a:t>
            </a:fld>
            <a:endParaRPr lang="nl-BE"/>
          </a:p>
        </p:txBody>
      </p:sp>
    </p:spTree>
    <p:extLst>
      <p:ext uri="{BB962C8B-B14F-4D97-AF65-F5344CB8AC3E}">
        <p14:creationId xmlns:p14="http://schemas.microsoft.com/office/powerpoint/2010/main" val="40004282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Link </a:t>
            </a:r>
            <a:r>
              <a:rPr lang="nl-BE" err="1"/>
              <a:t>with</a:t>
            </a:r>
            <a:r>
              <a:rPr lang="nl-BE"/>
              <a:t> HRBA </a:t>
            </a:r>
          </a:p>
          <a:p>
            <a:r>
              <a:rPr lang="nl-BE" err="1"/>
              <a:t>Balancing</a:t>
            </a:r>
            <a:r>
              <a:rPr lang="nl-BE"/>
              <a:t> </a:t>
            </a:r>
            <a:r>
              <a:rPr lang="nl-BE" err="1"/>
              <a:t>academic</a:t>
            </a:r>
            <a:r>
              <a:rPr lang="nl-BE"/>
              <a:t> excellence and LNOB</a:t>
            </a:r>
          </a:p>
          <a:p>
            <a:r>
              <a:rPr lang="nl-BE"/>
              <a:t>Mainstreaming</a:t>
            </a:r>
          </a:p>
          <a:p>
            <a:pPr marL="171450" indent="-171450">
              <a:buFontTx/>
              <a:buChar char="-"/>
            </a:pPr>
            <a:r>
              <a:rPr lang="nl-BE" err="1"/>
              <a:t>Adding</a:t>
            </a:r>
            <a:r>
              <a:rPr lang="nl-BE"/>
              <a:t> </a:t>
            </a:r>
            <a:r>
              <a:rPr lang="nl-BE" err="1"/>
              <a:t>mechanisms</a:t>
            </a:r>
            <a:r>
              <a:rPr lang="nl-BE"/>
              <a:t> </a:t>
            </a:r>
            <a:r>
              <a:rPr lang="nl-BE" err="1"/>
              <a:t>to</a:t>
            </a:r>
            <a:r>
              <a:rPr lang="nl-BE"/>
              <a:t> </a:t>
            </a:r>
            <a:r>
              <a:rPr lang="nl-BE" err="1"/>
              <a:t>existing</a:t>
            </a:r>
            <a:r>
              <a:rPr lang="nl-BE"/>
              <a:t> </a:t>
            </a:r>
            <a:r>
              <a:rPr lang="nl-BE" err="1"/>
              <a:t>instruments</a:t>
            </a:r>
            <a:r>
              <a:rPr lang="nl-BE"/>
              <a:t> (LNOB fund, </a:t>
            </a:r>
            <a:r>
              <a:rPr lang="nl-BE" err="1"/>
              <a:t>diversification</a:t>
            </a:r>
            <a:r>
              <a:rPr lang="nl-BE"/>
              <a:t> in </a:t>
            </a:r>
            <a:r>
              <a:rPr lang="nl-BE" err="1"/>
              <a:t>scholarship</a:t>
            </a:r>
            <a:r>
              <a:rPr lang="nl-BE"/>
              <a:t> </a:t>
            </a:r>
            <a:r>
              <a:rPr lang="nl-BE" err="1"/>
              <a:t>amounts</a:t>
            </a:r>
            <a:r>
              <a:rPr lang="nl-BE"/>
              <a:t>, etc. ) </a:t>
            </a:r>
          </a:p>
          <a:p>
            <a:pPr marL="171450" indent="-171450">
              <a:buFontTx/>
              <a:buChar char="-"/>
            </a:pPr>
            <a:r>
              <a:rPr lang="nl-BE" err="1"/>
              <a:t>Asking</a:t>
            </a:r>
            <a:r>
              <a:rPr lang="nl-BE"/>
              <a:t> </a:t>
            </a:r>
            <a:r>
              <a:rPr lang="nl-BE" err="1"/>
              <a:t>all</a:t>
            </a:r>
            <a:r>
              <a:rPr lang="nl-BE"/>
              <a:t> </a:t>
            </a:r>
            <a:r>
              <a:rPr lang="nl-BE" err="1"/>
              <a:t>projects</a:t>
            </a:r>
            <a:r>
              <a:rPr lang="nl-BE"/>
              <a:t> </a:t>
            </a:r>
            <a:r>
              <a:rPr lang="nl-BE" err="1"/>
              <a:t>to</a:t>
            </a:r>
            <a:r>
              <a:rPr lang="nl-BE"/>
              <a:t> </a:t>
            </a:r>
            <a:r>
              <a:rPr lang="nl-BE" err="1"/>
              <a:t>reflect</a:t>
            </a:r>
            <a:r>
              <a:rPr lang="nl-BE"/>
              <a:t> on LNOB, </a:t>
            </a:r>
            <a:r>
              <a:rPr lang="nl-BE" err="1"/>
              <a:t>specifically</a:t>
            </a:r>
            <a:r>
              <a:rPr lang="nl-BE"/>
              <a:t> </a:t>
            </a:r>
            <a:r>
              <a:rPr lang="nl-BE" err="1"/>
              <a:t>around</a:t>
            </a:r>
            <a:r>
              <a:rPr lang="nl-BE"/>
              <a:t> gender, </a:t>
            </a:r>
            <a:r>
              <a:rPr lang="nl-BE" err="1"/>
              <a:t>diversity</a:t>
            </a:r>
            <a:r>
              <a:rPr lang="nl-BE"/>
              <a:t> &amp; </a:t>
            </a:r>
            <a:r>
              <a:rPr lang="nl-BE" err="1"/>
              <a:t>inclusion</a:t>
            </a:r>
            <a:r>
              <a:rPr lang="nl-BE"/>
              <a:t>  </a:t>
            </a:r>
            <a:r>
              <a:rPr lang="nl-BE">
                <a:sym typeface="Wingdings" panose="05000000000000000000" pitchFamily="2" charset="2"/>
              </a:rPr>
              <a:t> bottom-up  </a:t>
            </a:r>
            <a:r>
              <a:rPr lang="nl-BE" err="1">
                <a:sym typeface="Wingdings" panose="05000000000000000000" pitchFamily="2" charset="2"/>
              </a:rPr>
              <a:t>what</a:t>
            </a:r>
            <a:r>
              <a:rPr lang="nl-BE">
                <a:sym typeface="Wingdings" panose="05000000000000000000" pitchFamily="2" charset="2"/>
              </a:rPr>
              <a:t> does </a:t>
            </a:r>
            <a:r>
              <a:rPr lang="nl-BE" err="1">
                <a:sym typeface="Wingdings" panose="05000000000000000000" pitchFamily="2" charset="2"/>
              </a:rPr>
              <a:t>it</a:t>
            </a:r>
            <a:r>
              <a:rPr lang="nl-BE">
                <a:sym typeface="Wingdings" panose="05000000000000000000" pitchFamily="2" charset="2"/>
              </a:rPr>
              <a:t> </a:t>
            </a:r>
            <a:r>
              <a:rPr lang="nl-BE" err="1">
                <a:sym typeface="Wingdings" panose="05000000000000000000" pitchFamily="2" charset="2"/>
              </a:rPr>
              <a:t>mean</a:t>
            </a:r>
            <a:r>
              <a:rPr lang="nl-BE">
                <a:sym typeface="Wingdings" panose="05000000000000000000" pitchFamily="2" charset="2"/>
              </a:rPr>
              <a:t> </a:t>
            </a:r>
            <a:r>
              <a:rPr lang="nl-BE" err="1">
                <a:sym typeface="Wingdings" panose="05000000000000000000" pitchFamily="2" charset="2"/>
              </a:rPr>
              <a:t>for</a:t>
            </a:r>
            <a:r>
              <a:rPr lang="nl-BE">
                <a:sym typeface="Wingdings" panose="05000000000000000000" pitchFamily="2" charset="2"/>
              </a:rPr>
              <a:t> </a:t>
            </a:r>
            <a:r>
              <a:rPr lang="nl-BE" err="1">
                <a:sym typeface="Wingdings" panose="05000000000000000000" pitchFamily="2" charset="2"/>
              </a:rPr>
              <a:t>them</a:t>
            </a:r>
            <a:r>
              <a:rPr lang="nl-BE">
                <a:sym typeface="Wingdings" panose="05000000000000000000" pitchFamily="2" charset="2"/>
              </a:rPr>
              <a:t>?</a:t>
            </a:r>
            <a:endParaRPr lang="nl-BE"/>
          </a:p>
          <a:p>
            <a:r>
              <a:rPr lang="nl-BE"/>
              <a:t>… </a:t>
            </a:r>
            <a:r>
              <a:rPr lang="nl-BE" err="1"/>
              <a:t>starting</a:t>
            </a:r>
            <a:r>
              <a:rPr lang="nl-BE"/>
              <a:t> </a:t>
            </a:r>
            <a:r>
              <a:rPr lang="nl-BE" err="1"/>
              <a:t>to</a:t>
            </a:r>
            <a:r>
              <a:rPr lang="nl-BE"/>
              <a:t> </a:t>
            </a:r>
            <a:r>
              <a:rPr lang="nl-BE" err="1"/>
              <a:t>measure</a:t>
            </a:r>
            <a:r>
              <a:rPr lang="nl-BE"/>
              <a:t>, </a:t>
            </a:r>
            <a:r>
              <a:rPr lang="nl-BE" err="1"/>
              <a:t>better</a:t>
            </a:r>
            <a:r>
              <a:rPr lang="nl-BE"/>
              <a:t> </a:t>
            </a:r>
            <a:r>
              <a:rPr lang="nl-BE" err="1"/>
              <a:t>socio-economic</a:t>
            </a:r>
            <a:r>
              <a:rPr lang="nl-BE"/>
              <a:t> </a:t>
            </a:r>
            <a:r>
              <a:rPr lang="nl-BE" err="1"/>
              <a:t>profiling</a:t>
            </a:r>
            <a:r>
              <a:rPr lang="nl-BE"/>
              <a:t> of </a:t>
            </a:r>
            <a:r>
              <a:rPr lang="nl-BE" err="1"/>
              <a:t>scholarship</a:t>
            </a:r>
            <a:r>
              <a:rPr lang="nl-BE"/>
              <a:t> </a:t>
            </a:r>
            <a:r>
              <a:rPr lang="nl-BE" err="1"/>
              <a:t>holders</a:t>
            </a:r>
            <a:r>
              <a:rPr lang="nl-BE"/>
              <a:t> </a:t>
            </a:r>
          </a:p>
          <a:p>
            <a:endParaRPr lang="nl-BE"/>
          </a:p>
        </p:txBody>
      </p:sp>
      <p:sp>
        <p:nvSpPr>
          <p:cNvPr id="4" name="Tijdelijke aanduiding voor dianummer 3"/>
          <p:cNvSpPr>
            <a:spLocks noGrp="1"/>
          </p:cNvSpPr>
          <p:nvPr>
            <p:ph type="sldNum" sz="quarter" idx="5"/>
          </p:nvPr>
        </p:nvSpPr>
        <p:spPr/>
        <p:txBody>
          <a:bodyPr/>
          <a:lstStyle/>
          <a:p>
            <a:fld id="{9D544DAD-1C2E-FC42-9B30-322D3D3632B4}" type="slidenum">
              <a:rPr lang="en-BE" smtClean="0"/>
              <a:t>19</a:t>
            </a:fld>
            <a:endParaRPr lang="en-BE"/>
          </a:p>
        </p:txBody>
      </p:sp>
    </p:spTree>
    <p:extLst>
      <p:ext uri="{BB962C8B-B14F-4D97-AF65-F5344CB8AC3E}">
        <p14:creationId xmlns:p14="http://schemas.microsoft.com/office/powerpoint/2010/main" val="31974237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 </a:t>
            </a:r>
            <a:r>
              <a:rPr lang="nl-BE" err="1"/>
              <a:t>hinting</a:t>
            </a:r>
            <a:r>
              <a:rPr lang="nl-BE"/>
              <a:t> at </a:t>
            </a:r>
            <a:r>
              <a:rPr lang="nl-BE" err="1"/>
              <a:t>importance</a:t>
            </a:r>
            <a:r>
              <a:rPr lang="nl-BE"/>
              <a:t> of </a:t>
            </a:r>
            <a:r>
              <a:rPr lang="nl-BE" err="1"/>
              <a:t>transdisciplinary</a:t>
            </a:r>
            <a:r>
              <a:rPr lang="nl-BE"/>
              <a:t> </a:t>
            </a:r>
            <a:r>
              <a:rPr lang="nl-BE" err="1"/>
              <a:t>work</a:t>
            </a:r>
            <a:endParaRPr lang="nl-BE"/>
          </a:p>
        </p:txBody>
      </p:sp>
      <p:sp>
        <p:nvSpPr>
          <p:cNvPr id="4" name="Tijdelijke aanduiding voor dianummer 3"/>
          <p:cNvSpPr>
            <a:spLocks noGrp="1"/>
          </p:cNvSpPr>
          <p:nvPr>
            <p:ph type="sldNum" sz="quarter" idx="5"/>
          </p:nvPr>
        </p:nvSpPr>
        <p:spPr/>
        <p:txBody>
          <a:bodyPr/>
          <a:lstStyle/>
          <a:p>
            <a:fld id="{9D544DAD-1C2E-FC42-9B30-322D3D3632B4}" type="slidenum">
              <a:rPr lang="en-BE" smtClean="0"/>
              <a:t>20</a:t>
            </a:fld>
            <a:endParaRPr lang="en-BE"/>
          </a:p>
        </p:txBody>
      </p:sp>
    </p:spTree>
    <p:extLst>
      <p:ext uri="{BB962C8B-B14F-4D97-AF65-F5344CB8AC3E}">
        <p14:creationId xmlns:p14="http://schemas.microsoft.com/office/powerpoint/2010/main" val="9878647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9D544DAD-1C2E-FC42-9B30-322D3D3632B4}" type="slidenum">
              <a:rPr lang="en-BE" smtClean="0"/>
              <a:t>21</a:t>
            </a:fld>
            <a:endParaRPr lang="en-BE"/>
          </a:p>
        </p:txBody>
      </p:sp>
    </p:spTree>
    <p:extLst>
      <p:ext uri="{BB962C8B-B14F-4D97-AF65-F5344CB8AC3E}">
        <p14:creationId xmlns:p14="http://schemas.microsoft.com/office/powerpoint/2010/main" val="27737992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9D544DAD-1C2E-FC42-9B30-322D3D3632B4}" type="slidenum">
              <a:rPr lang="en-BE" smtClean="0"/>
              <a:t>2</a:t>
            </a:fld>
            <a:endParaRPr lang="en-BE"/>
          </a:p>
        </p:txBody>
      </p:sp>
    </p:spTree>
    <p:extLst>
      <p:ext uri="{BB962C8B-B14F-4D97-AF65-F5344CB8AC3E}">
        <p14:creationId xmlns:p14="http://schemas.microsoft.com/office/powerpoint/2010/main" val="41248902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800">
                <a:solidFill>
                  <a:srgbClr val="FF0000"/>
                </a:solidFill>
              </a:rPr>
              <a:t>Link tot tool toevoegen – link toevoegen DOC</a:t>
            </a:r>
            <a:endParaRPr lang="nl-BE" sz="1800">
              <a:solidFill>
                <a:srgbClr val="FF0000"/>
              </a:solidFill>
            </a:endParaRPr>
          </a:p>
        </p:txBody>
      </p:sp>
      <p:sp>
        <p:nvSpPr>
          <p:cNvPr id="4" name="Tijdelijke aanduiding voor dianummer 3"/>
          <p:cNvSpPr>
            <a:spLocks noGrp="1"/>
          </p:cNvSpPr>
          <p:nvPr>
            <p:ph type="sldNum" sz="quarter" idx="5"/>
          </p:nvPr>
        </p:nvSpPr>
        <p:spPr/>
        <p:txBody>
          <a:bodyPr/>
          <a:lstStyle/>
          <a:p>
            <a:fld id="{9D544DAD-1C2E-FC42-9B30-322D3D3632B4}" type="slidenum">
              <a:rPr lang="en-BE" smtClean="0"/>
              <a:t>22</a:t>
            </a:fld>
            <a:endParaRPr lang="en-BE"/>
          </a:p>
        </p:txBody>
      </p:sp>
    </p:spTree>
    <p:extLst>
      <p:ext uri="{BB962C8B-B14F-4D97-AF65-F5344CB8AC3E}">
        <p14:creationId xmlns:p14="http://schemas.microsoft.com/office/powerpoint/2010/main" val="16943934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sz="1800">
              <a:solidFill>
                <a:srgbClr val="FF0000"/>
              </a:solidFill>
            </a:endParaRPr>
          </a:p>
        </p:txBody>
      </p:sp>
      <p:sp>
        <p:nvSpPr>
          <p:cNvPr id="4" name="Tijdelijke aanduiding voor dianummer 3"/>
          <p:cNvSpPr>
            <a:spLocks noGrp="1"/>
          </p:cNvSpPr>
          <p:nvPr>
            <p:ph type="sldNum" sz="quarter" idx="5"/>
          </p:nvPr>
        </p:nvSpPr>
        <p:spPr/>
        <p:txBody>
          <a:bodyPr/>
          <a:lstStyle/>
          <a:p>
            <a:fld id="{9D544DAD-1C2E-FC42-9B30-322D3D3632B4}" type="slidenum">
              <a:rPr lang="en-BE" smtClean="0"/>
              <a:t>23</a:t>
            </a:fld>
            <a:endParaRPr lang="en-BE"/>
          </a:p>
        </p:txBody>
      </p:sp>
    </p:spTree>
    <p:extLst>
      <p:ext uri="{BB962C8B-B14F-4D97-AF65-F5344CB8AC3E}">
        <p14:creationId xmlns:p14="http://schemas.microsoft.com/office/powerpoint/2010/main" val="19496798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AAN TE PASSEN</a:t>
            </a:r>
          </a:p>
        </p:txBody>
      </p:sp>
      <p:sp>
        <p:nvSpPr>
          <p:cNvPr id="4" name="Tijdelijke aanduiding voor dianummer 3"/>
          <p:cNvSpPr>
            <a:spLocks noGrp="1"/>
          </p:cNvSpPr>
          <p:nvPr>
            <p:ph type="sldNum" sz="quarter" idx="5"/>
          </p:nvPr>
        </p:nvSpPr>
        <p:spPr/>
        <p:txBody>
          <a:bodyPr/>
          <a:lstStyle/>
          <a:p>
            <a:fld id="{9D544DAD-1C2E-FC42-9B30-322D3D3632B4}" type="slidenum">
              <a:rPr lang="en-BE" smtClean="0"/>
              <a:t>24</a:t>
            </a:fld>
            <a:endParaRPr lang="en-BE"/>
          </a:p>
        </p:txBody>
      </p:sp>
    </p:spTree>
    <p:extLst>
      <p:ext uri="{BB962C8B-B14F-4D97-AF65-F5344CB8AC3E}">
        <p14:creationId xmlns:p14="http://schemas.microsoft.com/office/powerpoint/2010/main" val="24617972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9D544DAD-1C2E-FC42-9B30-322D3D3632B4}" type="slidenum">
              <a:rPr lang="en-BE" smtClean="0"/>
              <a:t>25</a:t>
            </a:fld>
            <a:endParaRPr lang="en-BE"/>
          </a:p>
        </p:txBody>
      </p:sp>
    </p:spTree>
    <p:extLst>
      <p:ext uri="{BB962C8B-B14F-4D97-AF65-F5344CB8AC3E}">
        <p14:creationId xmlns:p14="http://schemas.microsoft.com/office/powerpoint/2010/main" val="1416751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9D544DAD-1C2E-FC42-9B30-322D3D3632B4}" type="slidenum">
              <a:rPr lang="en-BE" smtClean="0"/>
              <a:t>26</a:t>
            </a:fld>
            <a:endParaRPr lang="en-BE"/>
          </a:p>
        </p:txBody>
      </p:sp>
    </p:spTree>
    <p:extLst>
      <p:ext uri="{BB962C8B-B14F-4D97-AF65-F5344CB8AC3E}">
        <p14:creationId xmlns:p14="http://schemas.microsoft.com/office/powerpoint/2010/main" val="263975310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9D544DAD-1C2E-FC42-9B30-322D3D3632B4}" type="slidenum">
              <a:rPr lang="en-BE" smtClean="0"/>
              <a:t>27</a:t>
            </a:fld>
            <a:endParaRPr lang="en-BE"/>
          </a:p>
        </p:txBody>
      </p:sp>
    </p:spTree>
    <p:extLst>
      <p:ext uri="{BB962C8B-B14F-4D97-AF65-F5344CB8AC3E}">
        <p14:creationId xmlns:p14="http://schemas.microsoft.com/office/powerpoint/2010/main" val="25535479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GB" sz="1800">
                <a:effectLst/>
                <a:latin typeface="Arial" panose="020B0604020202020204" pitchFamily="34" charset="0"/>
                <a:ea typeface="Times New Roman" panose="02020603050405020304" pitchFamily="18" charset="0"/>
              </a:rPr>
              <a:t>Organisational: </a:t>
            </a:r>
            <a:r>
              <a:rPr lang="en-US" sz="1800">
                <a:latin typeface="Arial"/>
                <a:cs typeface="Arial"/>
              </a:rPr>
              <a:t>(i.e. the professional environment of the targeted audience). </a:t>
            </a:r>
            <a:endParaRPr lang="en-GB" sz="1800">
              <a:effectLst/>
              <a:latin typeface="Arial" panose="020B0604020202020204" pitchFamily="34" charset="0"/>
              <a:ea typeface="Times New Roman" panose="02020603050405020304" pitchFamily="18" charset="0"/>
            </a:endParaRPr>
          </a:p>
          <a:p>
            <a:r>
              <a:rPr lang="en-GB" sz="1800">
                <a:effectLst/>
                <a:latin typeface="Arial" panose="020B0604020202020204" pitchFamily="34" charset="0"/>
                <a:ea typeface="Times New Roman" panose="02020603050405020304" pitchFamily="18" charset="0"/>
              </a:rPr>
              <a:t>Analyse </a:t>
            </a:r>
            <a:r>
              <a:rPr lang="en-GB" sz="1800" b="1">
                <a:effectLst/>
                <a:latin typeface="Arial" panose="020B0604020202020204" pitchFamily="34" charset="0"/>
                <a:ea typeface="Times New Roman" panose="02020603050405020304" pitchFamily="18" charset="0"/>
              </a:rPr>
              <a:t>capacity constraints</a:t>
            </a:r>
            <a:r>
              <a:rPr lang="en-GB" sz="1800">
                <a:effectLst/>
                <a:latin typeface="Arial" panose="020B0604020202020204" pitchFamily="34" charset="0"/>
                <a:ea typeface="Times New Roman" panose="02020603050405020304" pitchFamily="18" charset="0"/>
              </a:rPr>
              <a:t> at the level of the targeted audience and their needs and priorities. This analysis should be done on the </a:t>
            </a:r>
            <a:r>
              <a:rPr lang="en-GB" sz="1800" b="1">
                <a:effectLst/>
                <a:latin typeface="Arial" panose="020B0604020202020204" pitchFamily="34" charset="0"/>
                <a:ea typeface="Times New Roman" panose="02020603050405020304" pitchFamily="18" charset="0"/>
              </a:rPr>
              <a:t>individual </a:t>
            </a:r>
            <a:r>
              <a:rPr lang="en-GB" sz="1800">
                <a:effectLst/>
                <a:latin typeface="Arial" panose="020B0604020202020204" pitchFamily="34" charset="0"/>
                <a:ea typeface="Times New Roman" panose="02020603050405020304" pitchFamily="18" charset="0"/>
              </a:rPr>
              <a:t>level of potential participants and on the </a:t>
            </a:r>
            <a:r>
              <a:rPr lang="en-GB" sz="1800" b="1">
                <a:effectLst/>
                <a:latin typeface="Arial" panose="020B0604020202020204" pitchFamily="34" charset="0"/>
                <a:ea typeface="Times New Roman" panose="02020603050405020304" pitchFamily="18" charset="0"/>
              </a:rPr>
              <a:t>organisational </a:t>
            </a:r>
            <a:r>
              <a:rPr lang="en-GB" sz="1800">
                <a:effectLst/>
                <a:latin typeface="Arial" panose="020B0604020202020204" pitchFamily="34" charset="0"/>
                <a:ea typeface="Times New Roman" panose="02020603050405020304" pitchFamily="18" charset="0"/>
              </a:rPr>
              <a:t>level (i.e. the professional environment of the targeted audience). Describe the added value of the project in addressing these challenges and how </a:t>
            </a:r>
            <a:r>
              <a:rPr lang="en-GB" sz="1800" b="1">
                <a:effectLst/>
                <a:latin typeface="Arial" panose="020B0604020202020204" pitchFamily="34" charset="0"/>
                <a:ea typeface="Times New Roman" panose="02020603050405020304" pitchFamily="18" charset="0"/>
              </a:rPr>
              <a:t>shared ownership</a:t>
            </a:r>
            <a:r>
              <a:rPr lang="en-GB" sz="1800">
                <a:effectLst/>
                <a:latin typeface="Arial" panose="020B0604020202020204" pitchFamily="34" charset="0"/>
                <a:ea typeface="Times New Roman" panose="02020603050405020304" pitchFamily="18" charset="0"/>
              </a:rPr>
              <a:t> can contribute to becoming </a:t>
            </a:r>
            <a:r>
              <a:rPr lang="en-GB" sz="1800" b="1">
                <a:effectLst/>
                <a:latin typeface="Arial" panose="020B0604020202020204" pitchFamily="34" charset="0"/>
                <a:ea typeface="Times New Roman" panose="02020603050405020304" pitchFamily="18" charset="0"/>
              </a:rPr>
              <a:t>an agent (individual) and a driver of change (organisational) </a:t>
            </a:r>
            <a:r>
              <a:rPr lang="en-GB" sz="1800">
                <a:solidFill>
                  <a:srgbClr val="262626"/>
                </a:solidFill>
                <a:effectLst/>
                <a:latin typeface="Arial" panose="020B0604020202020204" pitchFamily="34" charset="0"/>
                <a:ea typeface="Times New Roman" panose="02020603050405020304" pitchFamily="18" charset="0"/>
              </a:rPr>
              <a:t>linked with the proposed project outcomes (Clarify the link with the sustainable development context described under 1.1.).</a:t>
            </a:r>
            <a:endParaRPr lang="nl-BE"/>
          </a:p>
        </p:txBody>
      </p:sp>
      <p:sp>
        <p:nvSpPr>
          <p:cNvPr id="4" name="Tijdelijke aanduiding voor dianummer 3"/>
          <p:cNvSpPr>
            <a:spLocks noGrp="1"/>
          </p:cNvSpPr>
          <p:nvPr>
            <p:ph type="sldNum" sz="quarter" idx="5"/>
          </p:nvPr>
        </p:nvSpPr>
        <p:spPr/>
        <p:txBody>
          <a:bodyPr/>
          <a:lstStyle/>
          <a:p>
            <a:fld id="{9D544DAD-1C2E-FC42-9B30-322D3D3632B4}" type="slidenum">
              <a:rPr lang="en-BE" smtClean="0"/>
              <a:t>28</a:t>
            </a:fld>
            <a:endParaRPr lang="en-BE"/>
          </a:p>
        </p:txBody>
      </p:sp>
    </p:spTree>
    <p:extLst>
      <p:ext uri="{BB962C8B-B14F-4D97-AF65-F5344CB8AC3E}">
        <p14:creationId xmlns:p14="http://schemas.microsoft.com/office/powerpoint/2010/main" val="29311499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9D544DAD-1C2E-FC42-9B30-322D3D3632B4}" type="slidenum">
              <a:rPr lang="en-BE" smtClean="0"/>
              <a:t>29</a:t>
            </a:fld>
            <a:endParaRPr lang="en-BE"/>
          </a:p>
        </p:txBody>
      </p:sp>
    </p:spTree>
    <p:extLst>
      <p:ext uri="{BB962C8B-B14F-4D97-AF65-F5344CB8AC3E}">
        <p14:creationId xmlns:p14="http://schemas.microsoft.com/office/powerpoint/2010/main" val="185133652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9D544DAD-1C2E-FC42-9B30-322D3D3632B4}" type="slidenum">
              <a:rPr lang="en-BE" smtClean="0"/>
              <a:t>30</a:t>
            </a:fld>
            <a:endParaRPr lang="en-BE"/>
          </a:p>
        </p:txBody>
      </p:sp>
    </p:spTree>
    <p:extLst>
      <p:ext uri="{BB962C8B-B14F-4D97-AF65-F5344CB8AC3E}">
        <p14:creationId xmlns:p14="http://schemas.microsoft.com/office/powerpoint/2010/main" val="119054202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9D544DAD-1C2E-FC42-9B30-322D3D3632B4}" type="slidenum">
              <a:rPr lang="en-BE" smtClean="0"/>
              <a:t>31</a:t>
            </a:fld>
            <a:endParaRPr lang="en-BE"/>
          </a:p>
        </p:txBody>
      </p:sp>
    </p:spTree>
    <p:extLst>
      <p:ext uri="{BB962C8B-B14F-4D97-AF65-F5344CB8AC3E}">
        <p14:creationId xmlns:p14="http://schemas.microsoft.com/office/powerpoint/2010/main" val="26795925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9D544DAD-1C2E-FC42-9B30-322D3D3632B4}" type="slidenum">
              <a:rPr lang="en-BE" smtClean="0"/>
              <a:t>3</a:t>
            </a:fld>
            <a:endParaRPr lang="en-BE"/>
          </a:p>
        </p:txBody>
      </p:sp>
    </p:spTree>
    <p:extLst>
      <p:ext uri="{BB962C8B-B14F-4D97-AF65-F5344CB8AC3E}">
        <p14:creationId xmlns:p14="http://schemas.microsoft.com/office/powerpoint/2010/main" val="302002070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just" rtl="0" fontAlgn="base"/>
            <a:r>
              <a:rPr lang="en-US" sz="1200" b="0" i="0">
                <a:solidFill>
                  <a:srgbClr val="262626"/>
                </a:solidFill>
                <a:effectLst/>
                <a:latin typeface="Arial" panose="020B0604020202020204" pitchFamily="34" charset="0"/>
              </a:rPr>
              <a:t>For ITP projects the outcomes (1), (2) and (4) are the main ones</a:t>
            </a:r>
            <a:r>
              <a:rPr lang="en-US" sz="1200" b="0" i="0">
                <a:solidFill>
                  <a:srgbClr val="323230"/>
                </a:solidFill>
                <a:effectLst/>
                <a:latin typeface="Arial" panose="020B0604020202020204" pitchFamily="34" charset="0"/>
              </a:rPr>
              <a:t>, namely: </a:t>
            </a:r>
            <a:endParaRPr lang="en-US" b="0" i="0">
              <a:solidFill>
                <a:srgbClr val="262626"/>
              </a:solidFill>
              <a:effectLst/>
              <a:latin typeface="Segoe UI" panose="020B0502040204020203" pitchFamily="34" charset="0"/>
            </a:endParaRPr>
          </a:p>
          <a:p>
            <a:pPr marL="342900" indent="-342900" algn="just" rtl="0" fontAlgn="base">
              <a:buAutoNum type="arabicParenBoth"/>
            </a:pPr>
            <a:r>
              <a:rPr lang="en-US" sz="1200" b="1" i="0">
                <a:solidFill>
                  <a:srgbClr val="262626"/>
                </a:solidFill>
                <a:effectLst/>
                <a:latin typeface="Arial" panose="020B0604020202020204" pitchFamily="34" charset="0"/>
              </a:rPr>
              <a:t>‘Individuals co-create and apply relevant knowledge, skills and attitudes’</a:t>
            </a:r>
            <a:r>
              <a:rPr lang="en-US" sz="1200" b="0" i="0">
                <a:solidFill>
                  <a:srgbClr val="262626"/>
                </a:solidFill>
                <a:effectLst/>
                <a:latin typeface="Arial" panose="020B0604020202020204" pitchFamily="34" charset="0"/>
              </a:rPr>
              <a:t>: This outcome indicates the co-creation and transfer of state-of-the-art knowledge and skills to individuals who then apply these in their own professional context. </a:t>
            </a:r>
          </a:p>
          <a:p>
            <a:pPr marL="342900" indent="-342900" algn="just" rtl="0" fontAlgn="base">
              <a:buAutoNum type="arabicParenBoth"/>
            </a:pPr>
            <a:r>
              <a:rPr lang="en-US" sz="1200" b="1" i="0">
                <a:solidFill>
                  <a:srgbClr val="262626"/>
                </a:solidFill>
                <a:effectLst/>
                <a:latin typeface="Arial" panose="020B0604020202020204" pitchFamily="34" charset="0"/>
              </a:rPr>
              <a:t>‘Higher quality and more inclusive education’: </a:t>
            </a:r>
            <a:r>
              <a:rPr lang="en-US" sz="1200" b="0" i="0">
                <a:solidFill>
                  <a:srgbClr val="262626"/>
                </a:solidFill>
                <a:effectLst/>
                <a:latin typeface="Arial" panose="020B0604020202020204" pitchFamily="34" charset="0"/>
              </a:rPr>
              <a:t>This outcome concerns the improved quality and inclusiveness of education resulting from strengthened educational capacities available at HE&amp;SIs. </a:t>
            </a:r>
            <a:endParaRPr lang="en-US" b="0" i="0">
              <a:solidFill>
                <a:srgbClr val="262626"/>
              </a:solidFill>
              <a:effectLst/>
              <a:latin typeface="Segoe UI" panose="020B0502040204020203" pitchFamily="34" charset="0"/>
            </a:endParaRPr>
          </a:p>
          <a:p>
            <a:pPr algn="just" rtl="0" fontAlgn="base"/>
            <a:r>
              <a:rPr lang="en-US" sz="1200" b="1" i="0">
                <a:solidFill>
                  <a:srgbClr val="262626"/>
                </a:solidFill>
                <a:effectLst/>
                <a:latin typeface="Arial" panose="020B0604020202020204" pitchFamily="34" charset="0"/>
              </a:rPr>
              <a:t>(4)    ‘Higher quality and needs-oriented research’: </a:t>
            </a:r>
            <a:endParaRPr lang="en-US" b="0" i="0">
              <a:solidFill>
                <a:srgbClr val="262626"/>
              </a:solidFill>
              <a:effectLst/>
              <a:latin typeface="Segoe UI" panose="020B0502040204020203" pitchFamily="34" charset="0"/>
            </a:endParaRPr>
          </a:p>
          <a:p>
            <a:endParaRPr lang="nl-BE"/>
          </a:p>
        </p:txBody>
      </p:sp>
      <p:sp>
        <p:nvSpPr>
          <p:cNvPr id="4" name="Tijdelijke aanduiding voor dianummer 3"/>
          <p:cNvSpPr>
            <a:spLocks noGrp="1"/>
          </p:cNvSpPr>
          <p:nvPr>
            <p:ph type="sldNum" sz="quarter" idx="5"/>
          </p:nvPr>
        </p:nvSpPr>
        <p:spPr/>
        <p:txBody>
          <a:bodyPr/>
          <a:lstStyle/>
          <a:p>
            <a:fld id="{9D544DAD-1C2E-FC42-9B30-322D3D3632B4}" type="slidenum">
              <a:rPr lang="en-BE" smtClean="0"/>
              <a:t>32</a:t>
            </a:fld>
            <a:endParaRPr lang="en-BE"/>
          </a:p>
        </p:txBody>
      </p:sp>
    </p:spTree>
    <p:extLst>
      <p:ext uri="{BB962C8B-B14F-4D97-AF65-F5344CB8AC3E}">
        <p14:creationId xmlns:p14="http://schemas.microsoft.com/office/powerpoint/2010/main" val="16359098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9D544DAD-1C2E-FC42-9B30-322D3D3632B4}" type="slidenum">
              <a:rPr lang="en-BE" smtClean="0"/>
              <a:t>33</a:t>
            </a:fld>
            <a:endParaRPr lang="en-BE"/>
          </a:p>
        </p:txBody>
      </p:sp>
    </p:spTree>
    <p:extLst>
      <p:ext uri="{BB962C8B-B14F-4D97-AF65-F5344CB8AC3E}">
        <p14:creationId xmlns:p14="http://schemas.microsoft.com/office/powerpoint/2010/main" val="276559998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GB" sz="1800" b="0" i="0">
                <a:solidFill>
                  <a:srgbClr val="262626"/>
                </a:solidFill>
                <a:effectLst/>
                <a:latin typeface="Arial" panose="020B0604020202020204" pitchFamily="34" charset="0"/>
              </a:rPr>
              <a:t>An ITP project can focus on different </a:t>
            </a:r>
            <a:r>
              <a:rPr lang="en-GB" sz="1800" b="1" i="0">
                <a:solidFill>
                  <a:srgbClr val="262626"/>
                </a:solidFill>
                <a:effectLst/>
                <a:latin typeface="Arial" panose="020B0604020202020204" pitchFamily="34" charset="0"/>
              </a:rPr>
              <a:t>project domains</a:t>
            </a:r>
            <a:r>
              <a:rPr lang="en-GB" sz="1800" b="0" i="0">
                <a:solidFill>
                  <a:srgbClr val="262626"/>
                </a:solidFill>
                <a:effectLst/>
                <a:latin typeface="Arial" panose="020B0604020202020204" pitchFamily="34" charset="0"/>
              </a:rPr>
              <a:t> (=domains of intermediate change) that contribute to the different outcomes, with</a:t>
            </a:r>
          </a:p>
          <a:p>
            <a:r>
              <a:rPr lang="en-GB" sz="1800" b="0" i="0">
                <a:solidFill>
                  <a:srgbClr val="262626"/>
                </a:solidFill>
                <a:effectLst/>
                <a:latin typeface="Arial" panose="020B0604020202020204" pitchFamily="34" charset="0"/>
              </a:rPr>
              <a:t> ‘Education programme and methods’, ‘People’ and ‘Networks and partnerships’ being the main ones.</a:t>
            </a:r>
            <a:endParaRPr lang="nl-BE"/>
          </a:p>
        </p:txBody>
      </p:sp>
      <p:sp>
        <p:nvSpPr>
          <p:cNvPr id="4" name="Tijdelijke aanduiding voor dianummer 3"/>
          <p:cNvSpPr>
            <a:spLocks noGrp="1"/>
          </p:cNvSpPr>
          <p:nvPr>
            <p:ph type="sldNum" sz="quarter" idx="5"/>
          </p:nvPr>
        </p:nvSpPr>
        <p:spPr/>
        <p:txBody>
          <a:bodyPr/>
          <a:lstStyle/>
          <a:p>
            <a:fld id="{9D544DAD-1C2E-FC42-9B30-322D3D3632B4}" type="slidenum">
              <a:rPr lang="en-BE" smtClean="0"/>
              <a:t>34</a:t>
            </a:fld>
            <a:endParaRPr lang="en-BE"/>
          </a:p>
        </p:txBody>
      </p:sp>
    </p:spTree>
    <p:extLst>
      <p:ext uri="{BB962C8B-B14F-4D97-AF65-F5344CB8AC3E}">
        <p14:creationId xmlns:p14="http://schemas.microsoft.com/office/powerpoint/2010/main" val="200983638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err="1"/>
              <a:t>To</a:t>
            </a:r>
            <a:r>
              <a:rPr lang="nl-NL"/>
              <a:t> tackle </a:t>
            </a:r>
            <a:r>
              <a:rPr lang="nl-NL" err="1"/>
              <a:t>the</a:t>
            </a:r>
            <a:r>
              <a:rPr lang="nl-NL"/>
              <a:t> </a:t>
            </a:r>
            <a:r>
              <a:rPr lang="nl-NL" err="1"/>
              <a:t>challenges</a:t>
            </a:r>
            <a:endParaRPr lang="nl-NL"/>
          </a:p>
          <a:p>
            <a:r>
              <a:rPr lang="en-GB" sz="1800">
                <a:effectLst/>
                <a:latin typeface="Arial" panose="020B0604020202020204" pitchFamily="34" charset="0"/>
                <a:ea typeface="Times New Roman" panose="02020603050405020304" pitchFamily="18" charset="0"/>
              </a:rPr>
              <a:t>post-ITP continuation of activities</a:t>
            </a:r>
            <a:endParaRPr lang="nl-BE"/>
          </a:p>
        </p:txBody>
      </p:sp>
      <p:sp>
        <p:nvSpPr>
          <p:cNvPr id="4" name="Tijdelijke aanduiding voor dianummer 3"/>
          <p:cNvSpPr>
            <a:spLocks noGrp="1"/>
          </p:cNvSpPr>
          <p:nvPr>
            <p:ph type="sldNum" sz="quarter" idx="5"/>
          </p:nvPr>
        </p:nvSpPr>
        <p:spPr/>
        <p:txBody>
          <a:bodyPr/>
          <a:lstStyle/>
          <a:p>
            <a:fld id="{9D544DAD-1C2E-FC42-9B30-322D3D3632B4}" type="slidenum">
              <a:rPr lang="en-BE" smtClean="0"/>
              <a:t>35</a:t>
            </a:fld>
            <a:endParaRPr lang="en-BE"/>
          </a:p>
        </p:txBody>
      </p:sp>
    </p:spTree>
    <p:extLst>
      <p:ext uri="{BB962C8B-B14F-4D97-AF65-F5344CB8AC3E}">
        <p14:creationId xmlns:p14="http://schemas.microsoft.com/office/powerpoint/2010/main" val="327626730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9D544DAD-1C2E-FC42-9B30-322D3D3632B4}" type="slidenum">
              <a:rPr lang="en-BE" smtClean="0"/>
              <a:t>36</a:t>
            </a:fld>
            <a:endParaRPr lang="en-BE"/>
          </a:p>
        </p:txBody>
      </p:sp>
    </p:spTree>
    <p:extLst>
      <p:ext uri="{BB962C8B-B14F-4D97-AF65-F5344CB8AC3E}">
        <p14:creationId xmlns:p14="http://schemas.microsoft.com/office/powerpoint/2010/main" val="251693651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i="1">
                <a:solidFill>
                  <a:srgbClr val="CF7B1F"/>
                </a:solidFill>
                <a:effectLst/>
                <a:latin typeface="Arial" panose="020B0604020202020204" pitchFamily="34" charset="0"/>
                <a:ea typeface="Times New Roman" panose="02020603050405020304" pitchFamily="18" charset="0"/>
                <a:cs typeface="Arial" panose="020B0604020202020204" pitchFamily="34" charset="0"/>
              </a:rPr>
              <a:t>N</a:t>
            </a:r>
            <a:r>
              <a:rPr lang="en-GB" sz="1800" i="1">
                <a:solidFill>
                  <a:srgbClr val="CF7B1F"/>
                </a:solidFill>
                <a:effectLst/>
                <a:latin typeface="Arial" panose="020B0604020202020204" pitchFamily="34" charset="0"/>
                <a:ea typeface="Segoe UI Emoji" panose="020B0502040204020203" pitchFamily="34" charset="0"/>
                <a:cs typeface="Arial" panose="020B0604020202020204" pitchFamily="34" charset="0"/>
              </a:rPr>
              <a:t>ext to the narrative description, </a:t>
            </a:r>
            <a:r>
              <a:rPr lang="en-GB" sz="1800" i="1">
                <a:solidFill>
                  <a:srgbClr val="CF7B1F"/>
                </a:solidFill>
                <a:effectLst/>
                <a:latin typeface="Arial" panose="020B0604020202020204" pitchFamily="34" charset="0"/>
                <a:ea typeface="Times New Roman" panose="02020603050405020304" pitchFamily="18" charset="0"/>
                <a:cs typeface="Arial" panose="020B0604020202020204" pitchFamily="34" charset="0"/>
              </a:rPr>
              <a:t>you will be asked to select the relevant VLIR-UOS outcomes and domains to which your project aligns when submitting the proposal in the VLIR-UOS tool</a:t>
            </a:r>
            <a:endParaRPr lang="nl-BE" sz="1800">
              <a:solidFill>
                <a:srgbClr val="262626"/>
              </a:solidFill>
              <a:effectLst/>
              <a:latin typeface="Arial" panose="020B0604020202020204" pitchFamily="34" charset="0"/>
              <a:ea typeface="Times New Roman" panose="02020603050405020304" pitchFamily="18" charset="0"/>
            </a:endParaRPr>
          </a:p>
          <a:p>
            <a:endParaRPr lang="nl-BE"/>
          </a:p>
        </p:txBody>
      </p:sp>
      <p:sp>
        <p:nvSpPr>
          <p:cNvPr id="4" name="Tijdelijke aanduiding voor dianummer 3"/>
          <p:cNvSpPr>
            <a:spLocks noGrp="1"/>
          </p:cNvSpPr>
          <p:nvPr>
            <p:ph type="sldNum" sz="quarter" idx="5"/>
          </p:nvPr>
        </p:nvSpPr>
        <p:spPr/>
        <p:txBody>
          <a:bodyPr/>
          <a:lstStyle/>
          <a:p>
            <a:fld id="{9D544DAD-1C2E-FC42-9B30-322D3D3632B4}" type="slidenum">
              <a:rPr lang="en-BE" smtClean="0"/>
              <a:t>37</a:t>
            </a:fld>
            <a:endParaRPr lang="en-BE"/>
          </a:p>
        </p:txBody>
      </p:sp>
    </p:spTree>
    <p:extLst>
      <p:ext uri="{BB962C8B-B14F-4D97-AF65-F5344CB8AC3E}">
        <p14:creationId xmlns:p14="http://schemas.microsoft.com/office/powerpoint/2010/main" val="201952630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GB" sz="1800">
                <a:solidFill>
                  <a:srgbClr val="262626"/>
                </a:solidFill>
                <a:effectLst/>
                <a:latin typeface="Arial" panose="020B0604020202020204" pitchFamily="34" charset="0"/>
                <a:ea typeface="Times New Roman" panose="02020603050405020304" pitchFamily="18" charset="0"/>
              </a:rPr>
              <a:t>Describe the project’s organisational structure/governance, internal communication, and distribution of roles and responsibilities, with attention for balanced partnership structures and interinstitutional cooperation. In case multiple partners are involved at Flemish or partner level, the roles of each partner in the implementation and management of the project need to be explained</a:t>
            </a:r>
            <a:endParaRPr lang="nl-BE"/>
          </a:p>
        </p:txBody>
      </p:sp>
      <p:sp>
        <p:nvSpPr>
          <p:cNvPr id="4" name="Tijdelijke aanduiding voor dianummer 3"/>
          <p:cNvSpPr>
            <a:spLocks noGrp="1"/>
          </p:cNvSpPr>
          <p:nvPr>
            <p:ph type="sldNum" sz="quarter" idx="5"/>
          </p:nvPr>
        </p:nvSpPr>
        <p:spPr/>
        <p:txBody>
          <a:bodyPr/>
          <a:lstStyle/>
          <a:p>
            <a:fld id="{9D544DAD-1C2E-FC42-9B30-322D3D3632B4}" type="slidenum">
              <a:rPr lang="en-BE" smtClean="0"/>
              <a:t>38</a:t>
            </a:fld>
            <a:endParaRPr lang="en-BE"/>
          </a:p>
        </p:txBody>
      </p:sp>
    </p:spTree>
    <p:extLst>
      <p:ext uri="{BB962C8B-B14F-4D97-AF65-F5344CB8AC3E}">
        <p14:creationId xmlns:p14="http://schemas.microsoft.com/office/powerpoint/2010/main" val="204733000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9D544DAD-1C2E-FC42-9B30-322D3D3632B4}" type="slidenum">
              <a:rPr lang="en-BE" smtClean="0"/>
              <a:t>39</a:t>
            </a:fld>
            <a:endParaRPr lang="en-BE"/>
          </a:p>
        </p:txBody>
      </p:sp>
    </p:spTree>
    <p:extLst>
      <p:ext uri="{BB962C8B-B14F-4D97-AF65-F5344CB8AC3E}">
        <p14:creationId xmlns:p14="http://schemas.microsoft.com/office/powerpoint/2010/main" val="74631940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9D544DAD-1C2E-FC42-9B30-322D3D3632B4}" type="slidenum">
              <a:rPr lang="en-BE" smtClean="0"/>
              <a:t>40</a:t>
            </a:fld>
            <a:endParaRPr lang="en-BE"/>
          </a:p>
        </p:txBody>
      </p:sp>
    </p:spTree>
    <p:extLst>
      <p:ext uri="{BB962C8B-B14F-4D97-AF65-F5344CB8AC3E}">
        <p14:creationId xmlns:p14="http://schemas.microsoft.com/office/powerpoint/2010/main" val="385757719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9D544DAD-1C2E-FC42-9B30-322D3D3632B4}" type="slidenum">
              <a:rPr lang="en-BE" smtClean="0"/>
              <a:t>41</a:t>
            </a:fld>
            <a:endParaRPr lang="en-BE"/>
          </a:p>
        </p:txBody>
      </p:sp>
    </p:spTree>
    <p:extLst>
      <p:ext uri="{BB962C8B-B14F-4D97-AF65-F5344CB8AC3E}">
        <p14:creationId xmlns:p14="http://schemas.microsoft.com/office/powerpoint/2010/main" val="41296850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D415A9-6C0B-4AB7-B4DF-50826F4FC055}" type="slidenum">
              <a:rPr kumimoji="0" lang="nl-B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nl-B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6165848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9D544DAD-1C2E-FC42-9B30-322D3D3632B4}" type="slidenum">
              <a:rPr lang="en-BE" smtClean="0"/>
              <a:t>42</a:t>
            </a:fld>
            <a:endParaRPr lang="en-BE"/>
          </a:p>
        </p:txBody>
      </p:sp>
    </p:spTree>
    <p:extLst>
      <p:ext uri="{BB962C8B-B14F-4D97-AF65-F5344CB8AC3E}">
        <p14:creationId xmlns:p14="http://schemas.microsoft.com/office/powerpoint/2010/main" val="93719499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err="1"/>
              <a:t>Where</a:t>
            </a:r>
            <a:r>
              <a:rPr lang="nl-NL"/>
              <a:t>, </a:t>
            </a:r>
            <a:r>
              <a:rPr lang="nl-NL" err="1"/>
              <a:t>what</a:t>
            </a:r>
            <a:r>
              <a:rPr lang="nl-NL"/>
              <a:t>, </a:t>
            </a:r>
            <a:r>
              <a:rPr lang="nl-NL" err="1"/>
              <a:t>when</a:t>
            </a:r>
            <a:r>
              <a:rPr lang="nl-NL"/>
              <a:t>, </a:t>
            </a:r>
            <a:r>
              <a:rPr lang="nl-NL" err="1"/>
              <a:t>who</a:t>
            </a:r>
            <a:r>
              <a:rPr lang="nl-NL"/>
              <a:t>? </a:t>
            </a:r>
            <a:endParaRPr lang="nl-BE"/>
          </a:p>
        </p:txBody>
      </p:sp>
      <p:sp>
        <p:nvSpPr>
          <p:cNvPr id="4" name="Tijdelijke aanduiding voor dianummer 3"/>
          <p:cNvSpPr>
            <a:spLocks noGrp="1"/>
          </p:cNvSpPr>
          <p:nvPr>
            <p:ph type="sldNum" sz="quarter" idx="5"/>
          </p:nvPr>
        </p:nvSpPr>
        <p:spPr/>
        <p:txBody>
          <a:bodyPr/>
          <a:lstStyle/>
          <a:p>
            <a:fld id="{9D544DAD-1C2E-FC42-9B30-322D3D3632B4}" type="slidenum">
              <a:rPr lang="en-BE" smtClean="0"/>
              <a:t>43</a:t>
            </a:fld>
            <a:endParaRPr lang="en-BE"/>
          </a:p>
        </p:txBody>
      </p:sp>
    </p:spTree>
    <p:extLst>
      <p:ext uri="{BB962C8B-B14F-4D97-AF65-F5344CB8AC3E}">
        <p14:creationId xmlns:p14="http://schemas.microsoft.com/office/powerpoint/2010/main" val="118711598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a:solidFill>
                  <a:srgbClr val="262626"/>
                </a:solidFill>
                <a:effectLst/>
                <a:latin typeface="Arial" panose="020B0604020202020204" pitchFamily="34" charset="0"/>
                <a:ea typeface="MS PGothic" panose="020B0600070205080204" pitchFamily="34" charset="-128"/>
                <a:cs typeface="Arial" panose="020B0604020202020204" pitchFamily="34" charset="0"/>
              </a:rPr>
              <a:t>ITP projects will primarily focus on outcome (1), though may also include outcome (2) and (4) but this will be depending on the priorities and main objectives of each ITP, meaning that some might focus more on (1) and (2) while others focus more on (1) and (4), depending on priorities and needs of the stakeholders. Yet, projects are required to document their choices to ensure alignment with their own strategy. This strategy needs to resonate with the VLIR-UOS vision towards change (= the generic Theory of Change as set out in this document). Because in the long term, all ITP projects combined, should contribute to development changes (</a:t>
            </a:r>
            <a:r>
              <a:rPr lang="en-GB" sz="1800" err="1">
                <a:solidFill>
                  <a:srgbClr val="262626"/>
                </a:solidFill>
                <a:effectLst/>
                <a:latin typeface="Arial" panose="020B0604020202020204" pitchFamily="34" charset="0"/>
                <a:ea typeface="MS PGothic" panose="020B0600070205080204" pitchFamily="34" charset="-128"/>
                <a:cs typeface="Arial" panose="020B0604020202020204" pitchFamily="34" charset="0"/>
              </a:rPr>
              <a:t>cfr</a:t>
            </a:r>
            <a:r>
              <a:rPr lang="en-GB" sz="1800">
                <a:solidFill>
                  <a:srgbClr val="262626"/>
                </a:solidFill>
                <a:effectLst/>
                <a:latin typeface="Arial" panose="020B0604020202020204" pitchFamily="34" charset="0"/>
                <a:ea typeface="MS PGothic" panose="020B0600070205080204" pitchFamily="34" charset="-128"/>
                <a:cs typeface="Arial" panose="020B0604020202020204" pitchFamily="34" charset="0"/>
              </a:rPr>
              <a:t>. Sustainable and equitable development via the SDGs and Agenda 2030), resonating with the impact areas of the general theory of change of VLIR-UOS.</a:t>
            </a:r>
            <a:endParaRPr lang="nl-BE" sz="1800">
              <a:solidFill>
                <a:srgbClr val="262626"/>
              </a:solidFill>
              <a:effectLst/>
              <a:latin typeface="Arial" panose="020B060402020202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a:solidFill>
                  <a:srgbClr val="262626"/>
                </a:solidFill>
                <a:effectLst/>
                <a:latin typeface="Arial" panose="020B0604020202020204" pitchFamily="34" charset="0"/>
                <a:ea typeface="Times New Roman" panose="02020603050405020304" pitchFamily="18" charset="0"/>
              </a:rPr>
              <a:t>An ITP project can focus on different </a:t>
            </a:r>
            <a:r>
              <a:rPr lang="en-GB" sz="1800" b="1">
                <a:solidFill>
                  <a:srgbClr val="262626"/>
                </a:solidFill>
                <a:effectLst/>
                <a:latin typeface="Arial" panose="020B0604020202020204" pitchFamily="34" charset="0"/>
                <a:ea typeface="Times New Roman" panose="02020603050405020304" pitchFamily="18" charset="0"/>
              </a:rPr>
              <a:t>project domains</a:t>
            </a:r>
            <a:r>
              <a:rPr lang="en-GB" sz="1800">
                <a:solidFill>
                  <a:srgbClr val="262626"/>
                </a:solidFill>
                <a:effectLst/>
                <a:latin typeface="Arial" panose="020B0604020202020204" pitchFamily="34" charset="0"/>
                <a:ea typeface="Times New Roman" panose="02020603050405020304" pitchFamily="18" charset="0"/>
              </a:rPr>
              <a:t> (=domains of intermediate change) that contribute to the different outcomes, with ‘Education programme and methods’, ‘People’ and ‘Networks and partnerships’ being the main ones. It is possible that ITP projects focus on one or more of the other project domains (outreach and policy support; research programmes and methods; systems, policies and infrastructure) and if this is the case, promoters are invited to clarify their focus on one of these additional domains. </a:t>
            </a:r>
            <a:endParaRPr lang="nl-BE" sz="1800">
              <a:solidFill>
                <a:srgbClr val="262626"/>
              </a:solidFill>
              <a:effectLst/>
              <a:latin typeface="Arial" panose="020B0604020202020204" pitchFamily="34" charset="0"/>
              <a:ea typeface="Times New Roman" panose="02020603050405020304" pitchFamily="18" charset="0"/>
            </a:endParaRPr>
          </a:p>
          <a:p>
            <a:endParaRPr lang="nl-BE"/>
          </a:p>
        </p:txBody>
      </p:sp>
      <p:sp>
        <p:nvSpPr>
          <p:cNvPr id="4" name="Tijdelijke aanduiding voor dianummer 3"/>
          <p:cNvSpPr>
            <a:spLocks noGrp="1"/>
          </p:cNvSpPr>
          <p:nvPr>
            <p:ph type="sldNum" sz="quarter" idx="5"/>
          </p:nvPr>
        </p:nvSpPr>
        <p:spPr/>
        <p:txBody>
          <a:bodyPr/>
          <a:lstStyle/>
          <a:p>
            <a:fld id="{9D544DAD-1C2E-FC42-9B30-322D3D3632B4}" type="slidenum">
              <a:rPr lang="en-BE" smtClean="0"/>
              <a:t>44</a:t>
            </a:fld>
            <a:endParaRPr lang="en-BE"/>
          </a:p>
        </p:txBody>
      </p:sp>
    </p:spTree>
    <p:extLst>
      <p:ext uri="{BB962C8B-B14F-4D97-AF65-F5344CB8AC3E}">
        <p14:creationId xmlns:p14="http://schemas.microsoft.com/office/powerpoint/2010/main" val="53505587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9D544DAD-1C2E-FC42-9B30-322D3D3632B4}" type="slidenum">
              <a:rPr lang="en-BE" smtClean="0"/>
              <a:t>45</a:t>
            </a:fld>
            <a:endParaRPr lang="en-BE"/>
          </a:p>
        </p:txBody>
      </p:sp>
    </p:spTree>
    <p:extLst>
      <p:ext uri="{BB962C8B-B14F-4D97-AF65-F5344CB8AC3E}">
        <p14:creationId xmlns:p14="http://schemas.microsoft.com/office/powerpoint/2010/main" val="8293265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9D544DAD-1C2E-FC42-9B30-322D3D3632B4}" type="slidenum">
              <a:rPr lang="en-BE" smtClean="0"/>
              <a:t>46</a:t>
            </a:fld>
            <a:endParaRPr lang="en-BE"/>
          </a:p>
        </p:txBody>
      </p:sp>
    </p:spTree>
    <p:extLst>
      <p:ext uri="{BB962C8B-B14F-4D97-AF65-F5344CB8AC3E}">
        <p14:creationId xmlns:p14="http://schemas.microsoft.com/office/powerpoint/2010/main" val="165216680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GB" sz="1200">
                <a:solidFill>
                  <a:srgbClr val="262626"/>
                </a:solidFill>
                <a:effectLst/>
                <a:latin typeface="Arial" panose="020B0604020202020204" pitchFamily="34" charset="0"/>
                <a:ea typeface="Times New Roman" panose="02020603050405020304" pitchFamily="18" charset="0"/>
              </a:rPr>
              <a:t>(e.g. for ITPs organised in partner countries, blended programmes, etc.) and for which a scholarship amount needs to be determined in the proposal. </a:t>
            </a:r>
            <a:endParaRPr lang="nl-BE"/>
          </a:p>
        </p:txBody>
      </p:sp>
      <p:sp>
        <p:nvSpPr>
          <p:cNvPr id="4" name="Tijdelijke aanduiding voor dianummer 3"/>
          <p:cNvSpPr>
            <a:spLocks noGrp="1"/>
          </p:cNvSpPr>
          <p:nvPr>
            <p:ph type="sldNum" sz="quarter" idx="5"/>
          </p:nvPr>
        </p:nvSpPr>
        <p:spPr/>
        <p:txBody>
          <a:bodyPr/>
          <a:lstStyle/>
          <a:p>
            <a:fld id="{9D544DAD-1C2E-FC42-9B30-322D3D3632B4}" type="slidenum">
              <a:rPr lang="en-BE" smtClean="0"/>
              <a:t>47</a:t>
            </a:fld>
            <a:endParaRPr lang="en-BE"/>
          </a:p>
        </p:txBody>
      </p:sp>
    </p:spTree>
    <p:extLst>
      <p:ext uri="{BB962C8B-B14F-4D97-AF65-F5344CB8AC3E}">
        <p14:creationId xmlns:p14="http://schemas.microsoft.com/office/powerpoint/2010/main" val="5643839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9D544DAD-1C2E-FC42-9B30-322D3D3632B4}" type="slidenum">
              <a:rPr lang="en-BE" smtClean="0"/>
              <a:t>48</a:t>
            </a:fld>
            <a:endParaRPr lang="en-BE"/>
          </a:p>
        </p:txBody>
      </p:sp>
    </p:spTree>
    <p:extLst>
      <p:ext uri="{BB962C8B-B14F-4D97-AF65-F5344CB8AC3E}">
        <p14:creationId xmlns:p14="http://schemas.microsoft.com/office/powerpoint/2010/main" val="207283491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GB" sz="1800">
                <a:solidFill>
                  <a:srgbClr val="262626"/>
                </a:solidFill>
                <a:effectLst/>
                <a:latin typeface="Arial" panose="020B0604020202020204" pitchFamily="34" charset="0"/>
                <a:ea typeface="Times New Roman" panose="02020603050405020304" pitchFamily="18" charset="0"/>
              </a:rPr>
              <a:t>e.g. student satisfaction, extension/outreach/capacity-building activities realised, </a:t>
            </a:r>
            <a:r>
              <a:rPr lang="en-GB" sz="1800">
                <a:effectLst/>
                <a:latin typeface="Arial" panose="020B0604020202020204" pitchFamily="34" charset="0"/>
                <a:ea typeface="Times New Roman" panose="02020603050405020304" pitchFamily="18" charset="0"/>
              </a:rPr>
              <a:t>uptake/influence of new skills, cf.  Next slide</a:t>
            </a:r>
            <a:endParaRPr lang="nl-BE"/>
          </a:p>
        </p:txBody>
      </p:sp>
      <p:sp>
        <p:nvSpPr>
          <p:cNvPr id="4" name="Tijdelijke aanduiding voor dianummer 3"/>
          <p:cNvSpPr>
            <a:spLocks noGrp="1"/>
          </p:cNvSpPr>
          <p:nvPr>
            <p:ph type="sldNum" sz="quarter" idx="5"/>
          </p:nvPr>
        </p:nvSpPr>
        <p:spPr/>
        <p:txBody>
          <a:bodyPr/>
          <a:lstStyle/>
          <a:p>
            <a:fld id="{9D544DAD-1C2E-FC42-9B30-322D3D3632B4}" type="slidenum">
              <a:rPr lang="en-BE" smtClean="0"/>
              <a:t>49</a:t>
            </a:fld>
            <a:endParaRPr lang="en-BE"/>
          </a:p>
        </p:txBody>
      </p:sp>
    </p:spTree>
    <p:extLst>
      <p:ext uri="{BB962C8B-B14F-4D97-AF65-F5344CB8AC3E}">
        <p14:creationId xmlns:p14="http://schemas.microsoft.com/office/powerpoint/2010/main" val="262077712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9D544DAD-1C2E-FC42-9B30-322D3D3632B4}" type="slidenum">
              <a:rPr lang="en-BE" smtClean="0"/>
              <a:t>50</a:t>
            </a:fld>
            <a:endParaRPr lang="en-BE"/>
          </a:p>
        </p:txBody>
      </p:sp>
    </p:spTree>
    <p:extLst>
      <p:ext uri="{BB962C8B-B14F-4D97-AF65-F5344CB8AC3E}">
        <p14:creationId xmlns:p14="http://schemas.microsoft.com/office/powerpoint/2010/main" val="342613745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9D544DAD-1C2E-FC42-9B30-322D3D3632B4}" type="slidenum">
              <a:rPr lang="en-BE" smtClean="0"/>
              <a:t>51</a:t>
            </a:fld>
            <a:endParaRPr lang="en-BE"/>
          </a:p>
        </p:txBody>
      </p:sp>
    </p:spTree>
    <p:extLst>
      <p:ext uri="{BB962C8B-B14F-4D97-AF65-F5344CB8AC3E}">
        <p14:creationId xmlns:p14="http://schemas.microsoft.com/office/powerpoint/2010/main" val="32484612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0">
              <a:solidFill>
                <a:schemeClr val="tx1">
                  <a:lumMod val="85000"/>
                  <a:lumOff val="15000"/>
                </a:schemeClr>
              </a:solidFill>
            </a:endParaRPr>
          </a:p>
          <a:p>
            <a:pPr algn="just" rtl="0" fontAlgn="base">
              <a:buFont typeface="Arial" panose="020B0604020202020204" pitchFamily="34" charset="0"/>
              <a:buChar char="•"/>
            </a:pPr>
            <a:r>
              <a:rPr lang="en-US" sz="1200" b="0" i="0">
                <a:solidFill>
                  <a:srgbClr val="000000"/>
                </a:solidFill>
                <a:effectLst/>
                <a:latin typeface="Arial" panose="020B0604020202020204" pitchFamily="34" charset="0"/>
              </a:rPr>
              <a:t>ITPs have become projects, which means they now follow a project logic with a focus on capacity building by funding short-term training. Now, activities in preparation of, during and in the follow-up of the training can be funded as well.  </a:t>
            </a:r>
            <a:endParaRPr lang="en-US" sz="1200" b="0" i="0">
              <a:solidFill>
                <a:srgbClr val="262626"/>
              </a:solidFill>
              <a:effectLst/>
              <a:latin typeface="verdana" panose="020B0604030504040204" pitchFamily="34" charset="0"/>
            </a:endParaRPr>
          </a:p>
          <a:p>
            <a:pPr algn="just" rtl="0" fontAlgn="base">
              <a:buFont typeface="Arial" panose="020B0604020202020204" pitchFamily="34" charset="0"/>
              <a:buChar char="•"/>
            </a:pPr>
            <a:r>
              <a:rPr lang="en-US" sz="1200" b="0" i="0">
                <a:solidFill>
                  <a:srgbClr val="262626"/>
                </a:solidFill>
                <a:effectLst/>
                <a:latin typeface="Arial" panose="020B0604020202020204" pitchFamily="34" charset="0"/>
              </a:rPr>
              <a:t>There is no fixed format anymore as to where and how to </a:t>
            </a:r>
            <a:r>
              <a:rPr lang="en-US" sz="1200" b="0" i="0" err="1">
                <a:solidFill>
                  <a:srgbClr val="262626"/>
                </a:solidFill>
                <a:effectLst/>
                <a:latin typeface="Arial" panose="020B0604020202020204" pitchFamily="34" charset="0"/>
              </a:rPr>
              <a:t>organise</a:t>
            </a:r>
            <a:r>
              <a:rPr lang="en-US" sz="1200" b="0" i="0">
                <a:solidFill>
                  <a:srgbClr val="262626"/>
                </a:solidFill>
                <a:effectLst/>
                <a:latin typeface="Arial" panose="020B0604020202020204" pitchFamily="34" charset="0"/>
              </a:rPr>
              <a:t> the training: ITPs can either be </a:t>
            </a:r>
            <a:r>
              <a:rPr lang="en-US" sz="1200" b="0" i="0" err="1">
                <a:solidFill>
                  <a:srgbClr val="262626"/>
                </a:solidFill>
                <a:effectLst/>
                <a:latin typeface="Arial" panose="020B0604020202020204" pitchFamily="34" charset="0"/>
              </a:rPr>
              <a:t>organised</a:t>
            </a:r>
            <a:r>
              <a:rPr lang="en-US" sz="1200" b="0" i="0">
                <a:solidFill>
                  <a:srgbClr val="262626"/>
                </a:solidFill>
                <a:effectLst/>
                <a:latin typeface="Arial" panose="020B0604020202020204" pitchFamily="34" charset="0"/>
              </a:rPr>
              <a:t> at a Flemish higher education institution, or in one of the 17 partner countries. Either online, in person, or a hybrid format. </a:t>
            </a:r>
            <a:endParaRPr lang="en-US" sz="1200" b="0" i="0">
              <a:solidFill>
                <a:srgbClr val="262626"/>
              </a:solidFill>
              <a:effectLst/>
              <a:latin typeface="verdana" panose="020B0604030504040204" pitchFamily="34" charset="0"/>
            </a:endParaRPr>
          </a:p>
          <a:p>
            <a:pPr algn="just" rtl="0" fontAlgn="base">
              <a:buFont typeface="Arial" panose="020B0604020202020204" pitchFamily="34" charset="0"/>
              <a:buChar char="•"/>
            </a:pPr>
            <a:r>
              <a:rPr lang="en-US" sz="1200" b="0" i="0">
                <a:solidFill>
                  <a:srgbClr val="262626"/>
                </a:solidFill>
                <a:effectLst/>
                <a:latin typeface="Arial" panose="020B0604020202020204" pitchFamily="34" charset="0"/>
              </a:rPr>
              <a:t>Several editions of a training can be implemented during a project implementation period of maximum 3 years, benefitting at least 8 scholars.  </a:t>
            </a:r>
          </a:p>
          <a:p>
            <a:pPr algn="just" rtl="0" fontAlgn="base">
              <a:buFont typeface="Arial" panose="020B0604020202020204" pitchFamily="34" charset="0"/>
              <a:buChar char="•"/>
            </a:pPr>
            <a:r>
              <a:rPr lang="en-US" sz="1200" b="0" i="0">
                <a:solidFill>
                  <a:srgbClr val="000000"/>
                </a:solidFill>
                <a:effectLst/>
                <a:latin typeface="Arial" panose="020B0604020202020204" pitchFamily="34" charset="0"/>
              </a:rPr>
              <a:t>The ITP project logic accommodates a maximum requestable budget of EUR 150,000, combining the training and scholars’ costs. </a:t>
            </a:r>
          </a:p>
          <a:p>
            <a:pPr algn="just" rtl="0" fontAlgn="base">
              <a:buFont typeface="Arial" panose="020B0604020202020204" pitchFamily="34" charset="0"/>
              <a:buNone/>
            </a:pPr>
            <a:endParaRPr lang="en-US" sz="1200" b="0" i="0">
              <a:solidFill>
                <a:srgbClr val="000000"/>
              </a:solidFill>
              <a:effectLst/>
              <a:latin typeface="Arial" panose="020B0604020202020204" pitchFamily="34" charset="0"/>
            </a:endParaRPr>
          </a:p>
          <a:p>
            <a:pPr algn="l"/>
            <a:r>
              <a:rPr lang="en-US" sz="1800" b="0" i="0">
                <a:solidFill>
                  <a:srgbClr val="FFFFFF"/>
                </a:solidFill>
                <a:effectLst/>
                <a:latin typeface="Arial" panose="020B0604020202020204" pitchFamily="34" charset="0"/>
              </a:rPr>
              <a:t>Agents of change stimulating their professional </a:t>
            </a:r>
            <a:r>
              <a:rPr lang="en-US" sz="1800" b="0" i="0" err="1">
                <a:solidFill>
                  <a:srgbClr val="FFFFFF"/>
                </a:solidFill>
                <a:effectLst/>
                <a:latin typeface="Arial" panose="020B0604020202020204" pitchFamily="34" charset="0"/>
              </a:rPr>
              <a:t>organisations</a:t>
            </a:r>
            <a:r>
              <a:rPr lang="en-US" sz="1800" b="0" i="0">
                <a:solidFill>
                  <a:srgbClr val="FFFFFF"/>
                </a:solidFill>
                <a:effectLst/>
                <a:latin typeface="Arial" panose="020B0604020202020204" pitchFamily="34" charset="0"/>
              </a:rPr>
              <a:t> to become drivers of change •Well defined strategies towards selection of </a:t>
            </a:r>
            <a:r>
              <a:rPr lang="en-US" sz="1800" b="0" i="0" err="1">
                <a:solidFill>
                  <a:srgbClr val="FFFFFF"/>
                </a:solidFill>
                <a:effectLst/>
                <a:latin typeface="Arial" panose="020B0604020202020204" pitchFamily="34" charset="0"/>
              </a:rPr>
              <a:t>trainees,including</a:t>
            </a:r>
            <a:r>
              <a:rPr lang="en-US" sz="1800" b="0" i="0">
                <a:solidFill>
                  <a:srgbClr val="FFFFFF"/>
                </a:solidFill>
                <a:effectLst/>
                <a:latin typeface="Arial" panose="020B0604020202020204" pitchFamily="34" charset="0"/>
              </a:rPr>
              <a:t> multi-stakeholder partnerships (rather than open</a:t>
            </a:r>
          </a:p>
          <a:p>
            <a:pPr algn="l"/>
            <a:endParaRPr lang="en-US" sz="1200" b="0" i="0">
              <a:solidFill>
                <a:srgbClr val="262626"/>
              </a:solidFill>
              <a:effectLst/>
              <a:latin typeface="Arial" panose="020B0604020202020204" pitchFamily="34" charset="0"/>
            </a:endParaRPr>
          </a:p>
          <a:p>
            <a:pPr algn="l" rtl="0" fontAlgn="base">
              <a:buFont typeface="Arial" panose="020B0604020202020204" pitchFamily="34" charset="0"/>
              <a:buChar char="•"/>
            </a:pPr>
            <a:r>
              <a:rPr lang="en-US" sz="1800" b="0" i="0">
                <a:solidFill>
                  <a:srgbClr val="262626"/>
                </a:solidFill>
                <a:effectLst/>
                <a:latin typeface="Arial" panose="020B0604020202020204" pitchFamily="34" charset="0"/>
              </a:rPr>
              <a:t>Academic training </a:t>
            </a:r>
            <a:r>
              <a:rPr lang="en-US" sz="1800" b="0" i="0" err="1">
                <a:solidFill>
                  <a:srgbClr val="262626"/>
                </a:solidFill>
                <a:effectLst/>
                <a:latin typeface="Arial" panose="020B0604020202020204" pitchFamily="34" charset="0"/>
              </a:rPr>
              <a:t>programmes</a:t>
            </a:r>
            <a:r>
              <a:rPr lang="en-US" sz="1800" b="0" i="0">
                <a:solidFill>
                  <a:srgbClr val="262626"/>
                </a:solidFill>
                <a:effectLst/>
                <a:latin typeface="Arial" panose="020B0604020202020204" pitchFamily="34" charset="0"/>
              </a:rPr>
              <a:t>, dealing with topics related to sustainable development challenges, Agenda 2030, transversal or priority themes. Directed towards professionals from civil society, private, or public sector.  </a:t>
            </a:r>
          </a:p>
          <a:p>
            <a:pPr algn="l" rtl="0" fontAlgn="base">
              <a:buFont typeface="Arial" panose="020B0604020202020204" pitchFamily="34" charset="0"/>
              <a:buChar char="•"/>
            </a:pPr>
            <a:r>
              <a:rPr lang="en-US" sz="1800" b="0" i="0">
                <a:solidFill>
                  <a:srgbClr val="262626"/>
                </a:solidFill>
                <a:effectLst/>
                <a:latin typeface="Arial" panose="020B0604020202020204" pitchFamily="34" charset="0"/>
              </a:rPr>
              <a:t>Transversal </a:t>
            </a:r>
            <a:r>
              <a:rPr lang="en-US" sz="1800" b="0" i="0" err="1">
                <a:solidFill>
                  <a:srgbClr val="262626"/>
                </a:solidFill>
                <a:effectLst/>
                <a:latin typeface="Arial" panose="020B0604020202020204" pitchFamily="34" charset="0"/>
              </a:rPr>
              <a:t>organisational</a:t>
            </a:r>
            <a:r>
              <a:rPr lang="en-US" sz="1800" b="0" i="0">
                <a:solidFill>
                  <a:srgbClr val="262626"/>
                </a:solidFill>
                <a:effectLst/>
                <a:latin typeface="Arial" panose="020B0604020202020204" pitchFamily="34" charset="0"/>
              </a:rPr>
              <a:t> capacity building training </a:t>
            </a:r>
            <a:r>
              <a:rPr lang="en-US" sz="1800" b="0" i="0" err="1">
                <a:solidFill>
                  <a:srgbClr val="262626"/>
                </a:solidFill>
                <a:effectLst/>
                <a:latin typeface="Arial" panose="020B0604020202020204" pitchFamily="34" charset="0"/>
              </a:rPr>
              <a:t>programmes</a:t>
            </a:r>
            <a:r>
              <a:rPr lang="en-US" sz="1800" b="0" i="0">
                <a:solidFill>
                  <a:srgbClr val="262626"/>
                </a:solidFill>
                <a:effectLst/>
                <a:latin typeface="Arial" panose="020B0604020202020204" pitchFamily="34" charset="0"/>
              </a:rPr>
              <a:t>, oriented towards professionals of HEIs (</a:t>
            </a:r>
            <a:r>
              <a:rPr lang="en-US" sz="1800" b="0" i="0" err="1">
                <a:solidFill>
                  <a:srgbClr val="262626"/>
                </a:solidFill>
                <a:effectLst/>
                <a:latin typeface="Arial" panose="020B0604020202020204" pitchFamily="34" charset="0"/>
              </a:rPr>
              <a:t>digitisation</a:t>
            </a:r>
            <a:r>
              <a:rPr lang="en-US" sz="1800" b="0" i="0">
                <a:solidFill>
                  <a:srgbClr val="262626"/>
                </a:solidFill>
                <a:effectLst/>
                <a:latin typeface="Arial" panose="020B0604020202020204" pitchFamily="34" charset="0"/>
              </a:rPr>
              <a:t> in higher education, change management, scientific writing, QA, how to set up an international relations office, tech transfer, etc.)  </a:t>
            </a:r>
          </a:p>
          <a:p>
            <a:pPr algn="just">
              <a:lnSpc>
                <a:spcPct val="130000"/>
              </a:lnSpc>
              <a:spcAft>
                <a:spcPts val="600"/>
              </a:spcAft>
            </a:pPr>
            <a:endParaRPr lang="nl-BE"/>
          </a:p>
        </p:txBody>
      </p:sp>
      <p:sp>
        <p:nvSpPr>
          <p:cNvPr id="4" name="Tijdelijke aanduiding voor dianummer 3"/>
          <p:cNvSpPr>
            <a:spLocks noGrp="1"/>
          </p:cNvSpPr>
          <p:nvPr>
            <p:ph type="sldNum" sz="quarter" idx="5"/>
          </p:nvPr>
        </p:nvSpPr>
        <p:spPr/>
        <p:txBody>
          <a:bodyPr/>
          <a:lstStyle/>
          <a:p>
            <a:fld id="{9D544DAD-1C2E-FC42-9B30-322D3D3632B4}" type="slidenum">
              <a:rPr lang="en-BE" smtClean="0"/>
              <a:t>6</a:t>
            </a:fld>
            <a:endParaRPr lang="en-BE"/>
          </a:p>
        </p:txBody>
      </p:sp>
    </p:spTree>
    <p:extLst>
      <p:ext uri="{BB962C8B-B14F-4D97-AF65-F5344CB8AC3E}">
        <p14:creationId xmlns:p14="http://schemas.microsoft.com/office/powerpoint/2010/main" val="121055031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9D544DAD-1C2E-FC42-9B30-322D3D3632B4}" type="slidenum">
              <a:rPr lang="en-BE" smtClean="0"/>
              <a:t>52</a:t>
            </a:fld>
            <a:endParaRPr lang="en-BE"/>
          </a:p>
        </p:txBody>
      </p:sp>
    </p:spTree>
    <p:extLst>
      <p:ext uri="{BB962C8B-B14F-4D97-AF65-F5344CB8AC3E}">
        <p14:creationId xmlns:p14="http://schemas.microsoft.com/office/powerpoint/2010/main" val="97570837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GB" sz="1800">
                <a:solidFill>
                  <a:srgbClr val="262626"/>
                </a:solidFill>
                <a:effectLst/>
                <a:latin typeface="Arial" panose="020B0604020202020204" pitchFamily="34" charset="0"/>
                <a:ea typeface="Times New Roman" panose="02020603050405020304" pitchFamily="18" charset="0"/>
              </a:rPr>
              <a:t>Note: If this is a first-time project, the question below can be left open. </a:t>
            </a:r>
            <a:endParaRPr lang="nl-BE"/>
          </a:p>
        </p:txBody>
      </p:sp>
      <p:sp>
        <p:nvSpPr>
          <p:cNvPr id="4" name="Tijdelijke aanduiding voor dianummer 3"/>
          <p:cNvSpPr>
            <a:spLocks noGrp="1"/>
          </p:cNvSpPr>
          <p:nvPr>
            <p:ph type="sldNum" sz="quarter" idx="5"/>
          </p:nvPr>
        </p:nvSpPr>
        <p:spPr/>
        <p:txBody>
          <a:bodyPr/>
          <a:lstStyle/>
          <a:p>
            <a:fld id="{9D544DAD-1C2E-FC42-9B30-322D3D3632B4}" type="slidenum">
              <a:rPr lang="en-BE" smtClean="0"/>
              <a:t>53</a:t>
            </a:fld>
            <a:endParaRPr lang="en-BE"/>
          </a:p>
        </p:txBody>
      </p:sp>
    </p:spTree>
    <p:extLst>
      <p:ext uri="{BB962C8B-B14F-4D97-AF65-F5344CB8AC3E}">
        <p14:creationId xmlns:p14="http://schemas.microsoft.com/office/powerpoint/2010/main" val="15632757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solidFill>
                  <a:srgbClr val="262626"/>
                </a:solidFill>
                <a:effectLst/>
                <a:latin typeface="Arial" panose="020B0604020202020204" pitchFamily="34" charset="0"/>
                <a:ea typeface="Times New Roman" panose="02020603050405020304" pitchFamily="18" charset="0"/>
              </a:rPr>
              <a:t>Endorsement letter: institutional support letter, referring to the employment link of the main partner promoter with a (recognized higher education) partner institution, and the support of this same institution to the project. The letter should be signed at least by an authority at Faculty level.</a:t>
            </a:r>
            <a:endParaRPr lang="nl-BE" sz="1800">
              <a:solidFill>
                <a:srgbClr val="262626"/>
              </a:solidFill>
              <a:effectLst/>
              <a:latin typeface="Arial" panose="020B0604020202020204" pitchFamily="34" charset="0"/>
              <a:ea typeface="Times New Roman" panose="02020603050405020304" pitchFamily="18" charset="0"/>
            </a:endParaRPr>
          </a:p>
          <a:p>
            <a:endParaRPr lang="nl-BE"/>
          </a:p>
        </p:txBody>
      </p:sp>
      <p:sp>
        <p:nvSpPr>
          <p:cNvPr id="4" name="Tijdelijke aanduiding voor dianummer 3"/>
          <p:cNvSpPr>
            <a:spLocks noGrp="1"/>
          </p:cNvSpPr>
          <p:nvPr>
            <p:ph type="sldNum" sz="quarter" idx="5"/>
          </p:nvPr>
        </p:nvSpPr>
        <p:spPr/>
        <p:txBody>
          <a:bodyPr/>
          <a:lstStyle/>
          <a:p>
            <a:fld id="{9D544DAD-1C2E-FC42-9B30-322D3D3632B4}" type="slidenum">
              <a:rPr lang="en-BE" smtClean="0"/>
              <a:t>54</a:t>
            </a:fld>
            <a:endParaRPr lang="en-BE"/>
          </a:p>
        </p:txBody>
      </p:sp>
    </p:spTree>
    <p:extLst>
      <p:ext uri="{BB962C8B-B14F-4D97-AF65-F5344CB8AC3E}">
        <p14:creationId xmlns:p14="http://schemas.microsoft.com/office/powerpoint/2010/main" val="27222880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a:solidFill>
                  <a:srgbClr val="262626"/>
                </a:solidFill>
                <a:effectLst/>
                <a:latin typeface="Arial" panose="020B0604020202020204" pitchFamily="34" charset="0"/>
                <a:ea typeface="Times New Roman" panose="02020603050405020304" pitchFamily="18" charset="0"/>
              </a:rPr>
              <a:t>VLIR-UOS will discuss the eligibility criteria and internal regulations as to project </a:t>
            </a:r>
            <a:r>
              <a:rPr lang="en-GB" sz="1200" err="1">
                <a:solidFill>
                  <a:srgbClr val="262626"/>
                </a:solidFill>
                <a:effectLst/>
                <a:latin typeface="Arial" panose="020B0604020202020204" pitchFamily="34" charset="0"/>
                <a:ea typeface="Times New Roman" panose="02020603050405020304" pitchFamily="18" charset="0"/>
              </a:rPr>
              <a:t>promotership</a:t>
            </a:r>
            <a:r>
              <a:rPr lang="en-GB" sz="1200">
                <a:solidFill>
                  <a:srgbClr val="262626"/>
                </a:solidFill>
                <a:effectLst/>
                <a:latin typeface="Arial" panose="020B0604020202020204" pitchFamily="34" charset="0"/>
                <a:ea typeface="Times New Roman" panose="02020603050405020304" pitchFamily="18" charset="0"/>
              </a:rPr>
              <a:t> of the respective Flemish HEIs on 16/12/2022 and at VLIR-UOS level, and will provide further clarity as to the eligibility criteria on the VLIR-UOS website shortly after 16/12/2022.</a:t>
            </a:r>
            <a:endParaRPr lang="en-BE"/>
          </a:p>
          <a:p>
            <a:endParaRPr lang="nl-BE"/>
          </a:p>
        </p:txBody>
      </p:sp>
      <p:sp>
        <p:nvSpPr>
          <p:cNvPr id="4" name="Tijdelijke aanduiding voor dianummer 3"/>
          <p:cNvSpPr>
            <a:spLocks noGrp="1"/>
          </p:cNvSpPr>
          <p:nvPr>
            <p:ph type="sldNum" sz="quarter" idx="5"/>
          </p:nvPr>
        </p:nvSpPr>
        <p:spPr/>
        <p:txBody>
          <a:bodyPr/>
          <a:lstStyle/>
          <a:p>
            <a:fld id="{9D544DAD-1C2E-FC42-9B30-322D3D3632B4}" type="slidenum">
              <a:rPr lang="en-BE" smtClean="0"/>
              <a:t>7</a:t>
            </a:fld>
            <a:endParaRPr lang="en-BE"/>
          </a:p>
        </p:txBody>
      </p:sp>
    </p:spTree>
    <p:extLst>
      <p:ext uri="{BB962C8B-B14F-4D97-AF65-F5344CB8AC3E}">
        <p14:creationId xmlns:p14="http://schemas.microsoft.com/office/powerpoint/2010/main" val="14370864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285750" indent="-285750">
              <a:buFont typeface="Arial" panose="020B0604020202020204" pitchFamily="34" charset="0"/>
              <a:buChar char="•"/>
            </a:pPr>
            <a:r>
              <a:rPr lang="en-GB" sz="1200" dirty="0">
                <a:solidFill>
                  <a:srgbClr val="262626"/>
                </a:solidFill>
                <a:effectLst/>
                <a:latin typeface="Arial" panose="020B0604020202020204" pitchFamily="34" charset="0"/>
                <a:ea typeface="Times New Roman" panose="02020603050405020304" pitchFamily="18" charset="0"/>
              </a:rPr>
              <a:t>The precise target group(s) (and criteria) aimed at by the applying promoter needs to be specified in the application, together with preliminary information on the possible participants and a description of the recruitment strategies that will be used</a:t>
            </a:r>
          </a:p>
          <a:p>
            <a:pPr marL="285750" indent="-285750">
              <a:buFont typeface="Arial" panose="020B0604020202020204" pitchFamily="34" charset="0"/>
              <a:buChar char="•"/>
            </a:pPr>
            <a:r>
              <a:rPr lang="en-GB" sz="1200" dirty="0">
                <a:solidFill>
                  <a:srgbClr val="262626"/>
                </a:solidFill>
                <a:effectLst/>
                <a:latin typeface="Arial" panose="020B0604020202020204" pitchFamily="34" charset="0"/>
                <a:ea typeface="Times New Roman" panose="02020603050405020304" pitchFamily="18" charset="0"/>
              </a:rPr>
              <a:t>The ITP project is responsible for the organisation of the application and selection of the participants and of the scholarship candidates by defining a selection procedure</a:t>
            </a:r>
          </a:p>
          <a:p>
            <a:pPr marL="285750" indent="-285750">
              <a:buFont typeface="Arial" panose="020B0604020202020204" pitchFamily="34" charset="0"/>
              <a:buChar char="•"/>
            </a:pPr>
            <a:r>
              <a:rPr lang="en-GB" sz="1800" b="1" dirty="0">
                <a:solidFill>
                  <a:srgbClr val="262626"/>
                </a:solidFill>
                <a:effectLst/>
                <a:latin typeface="Arial" panose="020B0604020202020204" pitchFamily="34" charset="0"/>
                <a:ea typeface="Times New Roman" panose="02020603050405020304" pitchFamily="18" charset="0"/>
              </a:rPr>
              <a:t>recruitment policy </a:t>
            </a:r>
            <a:r>
              <a:rPr lang="en-GB" sz="1800" dirty="0">
                <a:solidFill>
                  <a:srgbClr val="262626"/>
                </a:solidFill>
                <a:effectLst/>
                <a:latin typeface="Arial" panose="020B0604020202020204" pitchFamily="34" charset="0"/>
                <a:ea typeface="Times New Roman" panose="02020603050405020304" pitchFamily="18" charset="0"/>
              </a:rPr>
              <a:t>(e.g. focus on specific region or country or specific background (LNOB)). Please describe and justify this approach. Indicate how you will reach participants from the VLIR-UOS scholarship list, and how you will target both male and female participants in a 60/40 ratio. </a:t>
            </a:r>
            <a:endParaRPr lang="en-GB" sz="1800" b="1" dirty="0">
              <a:solidFill>
                <a:srgbClr val="262626"/>
              </a:solidFill>
              <a:effectLst/>
              <a:latin typeface="Arial" panose="020B0604020202020204" pitchFamily="34" charset="0"/>
              <a:ea typeface="Times New Roman" panose="02020603050405020304" pitchFamily="18" charset="0"/>
            </a:endParaRPr>
          </a:p>
          <a:p>
            <a:pPr marL="285750" indent="-285750">
              <a:buFont typeface="Arial" panose="020B0604020202020204" pitchFamily="34" charset="0"/>
              <a:buChar char="•"/>
            </a:pPr>
            <a:r>
              <a:rPr lang="en-GB" sz="1800" b="1" dirty="0">
                <a:solidFill>
                  <a:srgbClr val="262626"/>
                </a:solidFill>
                <a:effectLst/>
                <a:latin typeface="Arial" panose="020B0604020202020204" pitchFamily="34" charset="0"/>
                <a:ea typeface="Times New Roman" panose="02020603050405020304" pitchFamily="18" charset="0"/>
              </a:rPr>
              <a:t>selection criteria that candidate-participants </a:t>
            </a:r>
            <a:r>
              <a:rPr lang="en-GB" sz="1800" dirty="0">
                <a:solidFill>
                  <a:srgbClr val="262626"/>
                </a:solidFill>
                <a:effectLst/>
                <a:latin typeface="Arial" panose="020B0604020202020204" pitchFamily="34" charset="0"/>
                <a:ea typeface="Times New Roman" panose="02020603050405020304" pitchFamily="18" charset="0"/>
              </a:rPr>
              <a:t>Examples of possible criteria: Academic level (master, PhD, etc.), Domain(s) of previous education, Professional expertise, etc. Describe the procedure (incl. selection commission) to select (scholarship) candidates.</a:t>
            </a:r>
            <a:endParaRPr lang="nl-BE" dirty="0"/>
          </a:p>
          <a:p>
            <a:pPr algn="just">
              <a:lnSpc>
                <a:spcPct val="130000"/>
              </a:lnSpc>
              <a:spcAft>
                <a:spcPts val="600"/>
              </a:spcAft>
            </a:pPr>
            <a:endParaRPr lang="nl-BE" dirty="0"/>
          </a:p>
        </p:txBody>
      </p:sp>
      <p:sp>
        <p:nvSpPr>
          <p:cNvPr id="4" name="Tijdelijke aanduiding voor dianummer 3"/>
          <p:cNvSpPr>
            <a:spLocks noGrp="1"/>
          </p:cNvSpPr>
          <p:nvPr>
            <p:ph type="sldNum" sz="quarter" idx="5"/>
          </p:nvPr>
        </p:nvSpPr>
        <p:spPr/>
        <p:txBody>
          <a:bodyPr/>
          <a:lstStyle/>
          <a:p>
            <a:fld id="{9D544DAD-1C2E-FC42-9B30-322D3D3632B4}" type="slidenum">
              <a:rPr lang="en-BE" smtClean="0"/>
              <a:t>8</a:t>
            </a:fld>
            <a:endParaRPr lang="en-BE"/>
          </a:p>
        </p:txBody>
      </p:sp>
    </p:spTree>
    <p:extLst>
      <p:ext uri="{BB962C8B-B14F-4D97-AF65-F5344CB8AC3E}">
        <p14:creationId xmlns:p14="http://schemas.microsoft.com/office/powerpoint/2010/main" val="115042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just" defTabSz="914400" rtl="0" eaLnBrk="1" fontAlgn="auto" latinLnBrk="0" hangingPunct="1">
              <a:lnSpc>
                <a:spcPct val="130000"/>
              </a:lnSpc>
              <a:spcBef>
                <a:spcPts val="0"/>
              </a:spcBef>
              <a:spcAft>
                <a:spcPts val="600"/>
              </a:spcAft>
              <a:buClrTx/>
              <a:buSzTx/>
              <a:buFontTx/>
              <a:buNone/>
              <a:tabLst/>
              <a:defRPr/>
            </a:pPr>
            <a:r>
              <a:rPr lang="en-GB" sz="1200">
                <a:solidFill>
                  <a:srgbClr val="262626"/>
                </a:solidFill>
                <a:effectLst/>
                <a:latin typeface="Arial" panose="020B0604020202020204" pitchFamily="34" charset="0"/>
                <a:ea typeface="Times New Roman" panose="02020603050405020304" pitchFamily="18" charset="0"/>
              </a:rPr>
              <a:t>The target group of ITP are professionals from civil society, private or public sector and/or academics, scientists, researchers at HEI with relevant professional experience in the subject of the organised ITP</a:t>
            </a:r>
          </a:p>
          <a:p>
            <a:pPr algn="just">
              <a:lnSpc>
                <a:spcPct val="130000"/>
              </a:lnSpc>
              <a:spcAft>
                <a:spcPts val="600"/>
              </a:spcAft>
            </a:pPr>
            <a:endParaRPr lang="nl-BE"/>
          </a:p>
        </p:txBody>
      </p:sp>
      <p:sp>
        <p:nvSpPr>
          <p:cNvPr id="4" name="Tijdelijke aanduiding voor dianummer 3"/>
          <p:cNvSpPr>
            <a:spLocks noGrp="1"/>
          </p:cNvSpPr>
          <p:nvPr>
            <p:ph type="sldNum" sz="quarter" idx="5"/>
          </p:nvPr>
        </p:nvSpPr>
        <p:spPr/>
        <p:txBody>
          <a:bodyPr/>
          <a:lstStyle/>
          <a:p>
            <a:fld id="{9D544DAD-1C2E-FC42-9B30-322D3D3632B4}" type="slidenum">
              <a:rPr lang="en-BE" smtClean="0"/>
              <a:t>9</a:t>
            </a:fld>
            <a:endParaRPr lang="en-BE"/>
          </a:p>
        </p:txBody>
      </p:sp>
    </p:spTree>
    <p:extLst>
      <p:ext uri="{BB962C8B-B14F-4D97-AF65-F5344CB8AC3E}">
        <p14:creationId xmlns:p14="http://schemas.microsoft.com/office/powerpoint/2010/main" val="1038161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a:solidFill>
                  <a:srgbClr val="262626"/>
                </a:solidFill>
                <a:effectLst/>
                <a:latin typeface="Arial" panose="020B0604020202020204" pitchFamily="34" charset="0"/>
                <a:ea typeface="Times New Roman" panose="02020603050405020304" pitchFamily="18" charset="0"/>
              </a:rPr>
              <a:t>Small expenses for activities in non-VLIR-UOS partner countries (e.g. a field trip) can be allowed if these remain limited and fit the finality of the ITP project.</a:t>
            </a:r>
            <a:endParaRPr lang="nl-BE" sz="100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000" i="1">
              <a:solidFill>
                <a:srgbClr val="262626"/>
              </a:solidFill>
              <a:effectLst/>
              <a:latin typeface="Arial" panose="020B0604020202020204" pitchFamily="34" charset="0"/>
              <a:ea typeface="Times New Roman" panose="02020603050405020304" pitchFamily="18" charset="0"/>
            </a:endParaRPr>
          </a:p>
        </p:txBody>
      </p:sp>
      <p:sp>
        <p:nvSpPr>
          <p:cNvPr id="4" name="Tijdelijke aanduiding voor dianummer 3"/>
          <p:cNvSpPr>
            <a:spLocks noGrp="1"/>
          </p:cNvSpPr>
          <p:nvPr>
            <p:ph type="sldNum" sz="quarter" idx="5"/>
          </p:nvPr>
        </p:nvSpPr>
        <p:spPr/>
        <p:txBody>
          <a:bodyPr/>
          <a:lstStyle/>
          <a:p>
            <a:fld id="{9D544DAD-1C2E-FC42-9B30-322D3D3632B4}" type="slidenum">
              <a:rPr lang="en-BE" smtClean="0"/>
              <a:t>10</a:t>
            </a:fld>
            <a:endParaRPr lang="en-BE"/>
          </a:p>
        </p:txBody>
      </p:sp>
    </p:spTree>
    <p:extLst>
      <p:ext uri="{BB962C8B-B14F-4D97-AF65-F5344CB8AC3E}">
        <p14:creationId xmlns:p14="http://schemas.microsoft.com/office/powerpoint/2010/main" val="91440556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7.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png"/><Relationship Id="rId1" Type="http://schemas.openxmlformats.org/officeDocument/2006/relationships/slideMaster" Target="../slideMasters/slideMaster7.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png"/><Relationship Id="rId1" Type="http://schemas.openxmlformats.org/officeDocument/2006/relationships/slideMaster" Target="../slideMasters/slideMaster7.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Presentatie">
    <p:bg>
      <p:bgPr>
        <a:solidFill>
          <a:schemeClr val="tx2"/>
        </a:solidFill>
        <a:effectLst/>
      </p:bgPr>
    </p:bg>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A96ACC18-5D12-A386-5DAC-582623FED041}"/>
              </a:ext>
            </a:extLst>
          </p:cNvPr>
          <p:cNvGrpSpPr/>
          <p:nvPr userDrawn="1"/>
        </p:nvGrpSpPr>
        <p:grpSpPr>
          <a:xfrm>
            <a:off x="1" y="-2000810"/>
            <a:ext cx="12191999" cy="10929974"/>
            <a:chOff x="1" y="-2000810"/>
            <a:chExt cx="12191999" cy="10929974"/>
          </a:xfrm>
        </p:grpSpPr>
        <p:sp>
          <p:nvSpPr>
            <p:cNvPr id="4" name="Oval 3">
              <a:extLst>
                <a:ext uri="{FF2B5EF4-FFF2-40B4-BE49-F238E27FC236}">
                  <a16:creationId xmlns:a16="http://schemas.microsoft.com/office/drawing/2014/main" id="{94F9510D-218E-B486-5B45-C9FDC31A48A4}"/>
                </a:ext>
              </a:extLst>
            </p:cNvPr>
            <p:cNvSpPr/>
            <p:nvPr userDrawn="1"/>
          </p:nvSpPr>
          <p:spPr>
            <a:xfrm>
              <a:off x="5046794" y="904012"/>
              <a:ext cx="5895419" cy="5895419"/>
            </a:xfrm>
            <a:prstGeom prst="ellipse">
              <a:avLst/>
            </a:prstGeom>
            <a:noFill/>
            <a:ln w="254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9" name="Oval 8">
              <a:extLst>
                <a:ext uri="{FF2B5EF4-FFF2-40B4-BE49-F238E27FC236}">
                  <a16:creationId xmlns:a16="http://schemas.microsoft.com/office/drawing/2014/main" id="{81D90058-0C14-D196-90BA-FB6FAE51CDDC}"/>
                </a:ext>
              </a:extLst>
            </p:cNvPr>
            <p:cNvSpPr/>
            <p:nvPr userDrawn="1"/>
          </p:nvSpPr>
          <p:spPr>
            <a:xfrm>
              <a:off x="9833253" y="1287125"/>
              <a:ext cx="1108960" cy="1108960"/>
            </a:xfrm>
            <a:prstGeom prst="ellipse">
              <a:avLst/>
            </a:prstGeom>
            <a:noFill/>
            <a:ln w="254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3" name="Freeform 12">
              <a:extLst>
                <a:ext uri="{FF2B5EF4-FFF2-40B4-BE49-F238E27FC236}">
                  <a16:creationId xmlns:a16="http://schemas.microsoft.com/office/drawing/2014/main" id="{ACDC5F3B-A3A6-C1F6-02B9-30A222927966}"/>
                </a:ext>
              </a:extLst>
            </p:cNvPr>
            <p:cNvSpPr/>
            <p:nvPr userDrawn="1"/>
          </p:nvSpPr>
          <p:spPr>
            <a:xfrm>
              <a:off x="1" y="-2000810"/>
              <a:ext cx="9216245" cy="10929974"/>
            </a:xfrm>
            <a:custGeom>
              <a:avLst/>
              <a:gdLst>
                <a:gd name="connsiteX0" fmla="*/ 3751258 w 9216245"/>
                <a:gd name="connsiteY0" fmla="*/ 0 h 10929974"/>
                <a:gd name="connsiteX1" fmla="*/ 9216245 w 9216245"/>
                <a:gd name="connsiteY1" fmla="*/ 5464987 h 10929974"/>
                <a:gd name="connsiteX2" fmla="*/ 3751258 w 9216245"/>
                <a:gd name="connsiteY2" fmla="*/ 10929974 h 10929974"/>
                <a:gd name="connsiteX3" fmla="*/ 76724 w 9216245"/>
                <a:gd name="connsiteY3" fmla="*/ 9510270 h 10929974"/>
                <a:gd name="connsiteX4" fmla="*/ 0 w 9216245"/>
                <a:gd name="connsiteY4" fmla="*/ 9437120 h 10929974"/>
                <a:gd name="connsiteX5" fmla="*/ 0 w 9216245"/>
                <a:gd name="connsiteY5" fmla="*/ 1492854 h 10929974"/>
                <a:gd name="connsiteX6" fmla="*/ 76724 w 9216245"/>
                <a:gd name="connsiteY6" fmla="*/ 1419705 h 10929974"/>
                <a:gd name="connsiteX7" fmla="*/ 3751258 w 9216245"/>
                <a:gd name="connsiteY7" fmla="*/ 0 h 10929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216245" h="10929974">
                  <a:moveTo>
                    <a:pt x="3751258" y="0"/>
                  </a:moveTo>
                  <a:cubicBezTo>
                    <a:pt x="6769487" y="0"/>
                    <a:pt x="9216245" y="2446758"/>
                    <a:pt x="9216245" y="5464987"/>
                  </a:cubicBezTo>
                  <a:cubicBezTo>
                    <a:pt x="9216245" y="8483216"/>
                    <a:pt x="6769487" y="10929974"/>
                    <a:pt x="3751258" y="10929974"/>
                  </a:cubicBezTo>
                  <a:cubicBezTo>
                    <a:pt x="2336463" y="10929974"/>
                    <a:pt x="1047236" y="10392356"/>
                    <a:pt x="76724" y="9510270"/>
                  </a:cubicBezTo>
                  <a:lnTo>
                    <a:pt x="0" y="9437120"/>
                  </a:lnTo>
                  <a:lnTo>
                    <a:pt x="0" y="1492854"/>
                  </a:lnTo>
                  <a:lnTo>
                    <a:pt x="76724" y="1419705"/>
                  </a:lnTo>
                  <a:cubicBezTo>
                    <a:pt x="1047236" y="537618"/>
                    <a:pt x="2336463" y="0"/>
                    <a:pt x="3751258" y="0"/>
                  </a:cubicBez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BE"/>
            </a:p>
          </p:txBody>
        </p:sp>
        <p:sp>
          <p:nvSpPr>
            <p:cNvPr id="20" name="Freeform 19">
              <a:extLst>
                <a:ext uri="{FF2B5EF4-FFF2-40B4-BE49-F238E27FC236}">
                  <a16:creationId xmlns:a16="http://schemas.microsoft.com/office/drawing/2014/main" id="{6CF404F9-E919-8EE8-2BD9-99E8C2B415D1}"/>
                </a:ext>
              </a:extLst>
            </p:cNvPr>
            <p:cNvSpPr/>
            <p:nvPr userDrawn="1"/>
          </p:nvSpPr>
          <p:spPr>
            <a:xfrm>
              <a:off x="7371818" y="4151536"/>
              <a:ext cx="4820182" cy="2706465"/>
            </a:xfrm>
            <a:custGeom>
              <a:avLst/>
              <a:gdLst>
                <a:gd name="connsiteX0" fmla="*/ 3000146 w 4820182"/>
                <a:gd name="connsiteY0" fmla="*/ 0 h 2706465"/>
                <a:gd name="connsiteX1" fmla="*/ 4686352 w 4820182"/>
                <a:gd name="connsiteY1" fmla="*/ 515065 h 2706465"/>
                <a:gd name="connsiteX2" fmla="*/ 4820182 w 4820182"/>
                <a:gd name="connsiteY2" fmla="*/ 615141 h 2706465"/>
                <a:gd name="connsiteX3" fmla="*/ 4820182 w 4820182"/>
                <a:gd name="connsiteY3" fmla="*/ 2706465 h 2706465"/>
                <a:gd name="connsiteX4" fmla="*/ 0 w 4820182"/>
                <a:gd name="connsiteY4" fmla="*/ 2706465 h 2706465"/>
                <a:gd name="connsiteX5" fmla="*/ 45540 w 4820182"/>
                <a:gd name="connsiteY5" fmla="*/ 2408074 h 2706465"/>
                <a:gd name="connsiteX6" fmla="*/ 3000146 w 4820182"/>
                <a:gd name="connsiteY6" fmla="*/ 0 h 2706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20182" h="2706465">
                  <a:moveTo>
                    <a:pt x="3000146" y="0"/>
                  </a:moveTo>
                  <a:cubicBezTo>
                    <a:pt x="3624755" y="0"/>
                    <a:pt x="4205015" y="189880"/>
                    <a:pt x="4686352" y="515065"/>
                  </a:cubicBezTo>
                  <a:lnTo>
                    <a:pt x="4820182" y="615141"/>
                  </a:lnTo>
                  <a:lnTo>
                    <a:pt x="4820182" y="2706465"/>
                  </a:lnTo>
                  <a:lnTo>
                    <a:pt x="0" y="2706465"/>
                  </a:lnTo>
                  <a:lnTo>
                    <a:pt x="45540" y="2408074"/>
                  </a:lnTo>
                  <a:cubicBezTo>
                    <a:pt x="326760" y="1033789"/>
                    <a:pt x="1542726" y="0"/>
                    <a:pt x="3000146" y="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BE"/>
            </a:p>
          </p:txBody>
        </p:sp>
      </p:grpSp>
      <p:pic>
        <p:nvPicPr>
          <p:cNvPr id="10" name="Picture 9">
            <a:extLst>
              <a:ext uri="{FF2B5EF4-FFF2-40B4-BE49-F238E27FC236}">
                <a16:creationId xmlns:a16="http://schemas.microsoft.com/office/drawing/2014/main" id="{2064F692-7BB0-52CF-BA7B-AEC3F61D2BD8}"/>
              </a:ext>
            </a:extLst>
          </p:cNvPr>
          <p:cNvPicPr>
            <a:picLocks noChangeAspect="1"/>
          </p:cNvPicPr>
          <p:nvPr userDrawn="1"/>
        </p:nvPicPr>
        <p:blipFill>
          <a:blip r:embed="rId2"/>
          <a:stretch>
            <a:fillRect/>
          </a:stretch>
        </p:blipFill>
        <p:spPr>
          <a:xfrm>
            <a:off x="9277108" y="5667620"/>
            <a:ext cx="2282113" cy="575167"/>
          </a:xfrm>
          <a:prstGeom prst="rect">
            <a:avLst/>
          </a:prstGeom>
        </p:spPr>
      </p:pic>
      <p:sp>
        <p:nvSpPr>
          <p:cNvPr id="3" name="Text Placeholder 2">
            <a:extLst>
              <a:ext uri="{FF2B5EF4-FFF2-40B4-BE49-F238E27FC236}">
                <a16:creationId xmlns:a16="http://schemas.microsoft.com/office/drawing/2014/main" id="{46F5A479-0CCD-5A7A-9EDD-CEC991034194}"/>
              </a:ext>
            </a:extLst>
          </p:cNvPr>
          <p:cNvSpPr>
            <a:spLocks noGrp="1"/>
          </p:cNvSpPr>
          <p:nvPr>
            <p:ph type="body" sz="quarter" idx="10" hasCustomPrompt="1"/>
          </p:nvPr>
        </p:nvSpPr>
        <p:spPr>
          <a:xfrm>
            <a:off x="911680" y="2274034"/>
            <a:ext cx="7103911" cy="864859"/>
          </a:xfrm>
          <a:prstGeom prst="rect">
            <a:avLst/>
          </a:prstGeom>
        </p:spPr>
        <p:txBody>
          <a:bodyPr/>
          <a:lstStyle>
            <a:lvl1pPr marL="0" indent="0">
              <a:buFontTx/>
              <a:buNone/>
              <a:defRPr sz="4500">
                <a:solidFill>
                  <a:schemeClr val="bg1"/>
                </a:solidFill>
                <a:latin typeface="+mj-lt"/>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BE"/>
              <a:t>Titel van presentatie</a:t>
            </a:r>
          </a:p>
        </p:txBody>
      </p:sp>
      <p:sp>
        <p:nvSpPr>
          <p:cNvPr id="15" name="Text Placeholder 14">
            <a:extLst>
              <a:ext uri="{FF2B5EF4-FFF2-40B4-BE49-F238E27FC236}">
                <a16:creationId xmlns:a16="http://schemas.microsoft.com/office/drawing/2014/main" id="{2F53FA17-7D29-7C83-101E-B0F78BE16715}"/>
              </a:ext>
            </a:extLst>
          </p:cNvPr>
          <p:cNvSpPr>
            <a:spLocks noGrp="1"/>
          </p:cNvSpPr>
          <p:nvPr>
            <p:ph type="body" sz="quarter" idx="11" hasCustomPrompt="1"/>
          </p:nvPr>
        </p:nvSpPr>
        <p:spPr>
          <a:xfrm>
            <a:off x="895350" y="3165905"/>
            <a:ext cx="7120241" cy="864859"/>
          </a:xfrm>
          <a:prstGeom prst="rect">
            <a:avLst/>
          </a:prstGeom>
        </p:spPr>
        <p:txBody>
          <a:bodyPr/>
          <a:lstStyle>
            <a:lvl1pPr marL="0" indent="0">
              <a:buNone/>
              <a:defRPr b="0" i="0">
                <a:solidFill>
                  <a:schemeClr val="bg1"/>
                </a:solidFill>
                <a:latin typeface="Arial" panose="020B0604020202020204" pitchFamily="34" charset="0"/>
                <a:cs typeface="Arial" panose="020B0604020202020204" pitchFamily="34" charset="0"/>
              </a:defRPr>
            </a:lvl1pPr>
          </a:lstStyle>
          <a:p>
            <a:pPr lvl="0"/>
            <a:r>
              <a:rPr lang="en-BE" b="0" i="0">
                <a:latin typeface="Arial" panose="020B0604020202020204" pitchFamily="34" charset="0"/>
                <a:cs typeface="Arial" panose="020B0604020202020204" pitchFamily="34" charset="0"/>
              </a:rPr>
              <a:t>Eventueel ondertitel hier</a:t>
            </a:r>
            <a:endParaRPr lang="en-BE"/>
          </a:p>
        </p:txBody>
      </p:sp>
    </p:spTree>
    <p:extLst>
      <p:ext uri="{BB962C8B-B14F-4D97-AF65-F5344CB8AC3E}">
        <p14:creationId xmlns:p14="http://schemas.microsoft.com/office/powerpoint/2010/main" val="20317217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kstpagina-foto-v2">
    <p:bg>
      <p:bgPr>
        <a:solidFill>
          <a:schemeClr val="accent5"/>
        </a:solidFill>
        <a:effectLst/>
      </p:bgPr>
    </p:bg>
    <p:spTree>
      <p:nvGrpSpPr>
        <p:cNvPr id="1" name=""/>
        <p:cNvGrpSpPr/>
        <p:nvPr/>
      </p:nvGrpSpPr>
      <p:grpSpPr>
        <a:xfrm>
          <a:off x="0" y="0"/>
          <a:ext cx="0" cy="0"/>
          <a:chOff x="0" y="0"/>
          <a:chExt cx="0" cy="0"/>
        </a:xfrm>
      </p:grpSpPr>
      <p:sp>
        <p:nvSpPr>
          <p:cNvPr id="10" name="Text Placeholder 2">
            <a:extLst>
              <a:ext uri="{FF2B5EF4-FFF2-40B4-BE49-F238E27FC236}">
                <a16:creationId xmlns:a16="http://schemas.microsoft.com/office/drawing/2014/main" id="{2F0AD72A-61AA-B825-9B08-D766B800D54E}"/>
              </a:ext>
            </a:extLst>
          </p:cNvPr>
          <p:cNvSpPr>
            <a:spLocks noGrp="1"/>
          </p:cNvSpPr>
          <p:nvPr>
            <p:ph type="body" sz="quarter" idx="10" hasCustomPrompt="1"/>
          </p:nvPr>
        </p:nvSpPr>
        <p:spPr>
          <a:xfrm>
            <a:off x="902762" y="533399"/>
            <a:ext cx="5783788" cy="1566827"/>
          </a:xfrm>
          <a:prstGeom prst="rect">
            <a:avLst/>
          </a:prstGeom>
        </p:spPr>
        <p:txBody>
          <a:bodyPr/>
          <a:lstStyle>
            <a:lvl1pPr marL="0" indent="0">
              <a:buNone/>
              <a:defRPr sz="3600">
                <a:solidFill>
                  <a:schemeClr val="bg2"/>
                </a:solidFill>
                <a:latin typeface="+mj-lt"/>
              </a:defRPr>
            </a:lvl1pPr>
          </a:lstStyle>
          <a:p>
            <a:pPr lvl="0"/>
            <a:r>
              <a:rPr lang="en-BE"/>
              <a:t>Voorbeeld van een pagina met tekst </a:t>
            </a:r>
            <a:br>
              <a:rPr lang="en-BE"/>
            </a:br>
            <a:r>
              <a:rPr lang="en-BE"/>
              <a:t>en foto</a:t>
            </a:r>
          </a:p>
        </p:txBody>
      </p:sp>
      <p:sp>
        <p:nvSpPr>
          <p:cNvPr id="15" name="Text Placeholder 2">
            <a:extLst>
              <a:ext uri="{FF2B5EF4-FFF2-40B4-BE49-F238E27FC236}">
                <a16:creationId xmlns:a16="http://schemas.microsoft.com/office/drawing/2014/main" id="{938DAE3A-3B74-34B7-4B06-E4219C3679DB}"/>
              </a:ext>
            </a:extLst>
          </p:cNvPr>
          <p:cNvSpPr>
            <a:spLocks noGrp="1"/>
          </p:cNvSpPr>
          <p:nvPr>
            <p:ph type="body" sz="quarter" idx="14" hasCustomPrompt="1"/>
          </p:nvPr>
        </p:nvSpPr>
        <p:spPr>
          <a:xfrm>
            <a:off x="902759" y="3600450"/>
            <a:ext cx="5783788" cy="2614613"/>
          </a:xfrm>
          <a:prstGeom prst="rect">
            <a:avLst/>
          </a:prstGeom>
        </p:spPr>
        <p:txBody>
          <a:bodyPr/>
          <a:lstStyle>
            <a:lvl1pPr marL="285750" indent="-285750">
              <a:spcAft>
                <a:spcPts val="1200"/>
              </a:spcAft>
              <a:buClr>
                <a:schemeClr val="accent1"/>
              </a:buClr>
              <a:buFont typeface="Arial" panose="020B0604020202020204" pitchFamily="34" charset="0"/>
              <a:buChar char="•"/>
              <a:defRPr sz="1800">
                <a:solidFill>
                  <a:schemeClr val="bg2"/>
                </a:solidFill>
              </a:defRPr>
            </a:lvl1pPr>
          </a:lstStyle>
          <a:p>
            <a:pPr lvl="0"/>
            <a:r>
              <a:rPr lang="en-GB" err="1"/>
              <a:t>Werk</a:t>
            </a:r>
            <a:r>
              <a:rPr lang="en-GB"/>
              <a:t> met </a:t>
            </a:r>
            <a:r>
              <a:rPr lang="en-GB" err="1"/>
              <a:t>opsommingen</a:t>
            </a:r>
            <a:r>
              <a:rPr lang="en-GB"/>
              <a:t>. </a:t>
            </a:r>
            <a:r>
              <a:rPr lang="en-GB" err="1"/>
              <a:t>Gebruik</a:t>
            </a:r>
            <a:r>
              <a:rPr lang="en-GB"/>
              <a:t> </a:t>
            </a:r>
            <a:r>
              <a:rPr lang="en-GB" err="1"/>
              <a:t>kernwoorden</a:t>
            </a:r>
            <a:r>
              <a:rPr lang="en-GB"/>
              <a:t> of </a:t>
            </a:r>
            <a:br>
              <a:rPr lang="en-GB"/>
            </a:br>
            <a:r>
              <a:rPr lang="en-GB" err="1"/>
              <a:t>hou</a:t>
            </a:r>
            <a:r>
              <a:rPr lang="en-GB"/>
              <a:t> het </a:t>
            </a:r>
            <a:r>
              <a:rPr lang="en-GB" err="1"/>
              <a:t>kort</a:t>
            </a:r>
            <a:r>
              <a:rPr lang="en-GB"/>
              <a:t>.</a:t>
            </a:r>
          </a:p>
          <a:p>
            <a:pPr lvl="0"/>
            <a:r>
              <a:rPr lang="en-GB" err="1"/>
              <a:t>Gebruikelijke</a:t>
            </a:r>
            <a:r>
              <a:rPr lang="en-GB"/>
              <a:t> regel is 4 </a:t>
            </a:r>
            <a:r>
              <a:rPr lang="en-GB" err="1"/>
              <a:t>à</a:t>
            </a:r>
            <a:r>
              <a:rPr lang="en-GB"/>
              <a:t> 6 </a:t>
            </a:r>
            <a:r>
              <a:rPr lang="en-GB" err="1"/>
              <a:t>opsommingen</a:t>
            </a:r>
            <a:r>
              <a:rPr lang="en-GB"/>
              <a:t> per </a:t>
            </a:r>
            <a:r>
              <a:rPr lang="en-GB" err="1"/>
              <a:t>pagina</a:t>
            </a:r>
            <a:r>
              <a:rPr lang="en-GB"/>
              <a:t>.</a:t>
            </a:r>
          </a:p>
          <a:p>
            <a:pPr lvl="0"/>
            <a:r>
              <a:rPr lang="en-GB" err="1"/>
              <a:t>Kernwoord</a:t>
            </a:r>
            <a:r>
              <a:rPr lang="en-GB"/>
              <a:t> of </a:t>
            </a:r>
            <a:r>
              <a:rPr lang="en-GB" err="1"/>
              <a:t>korte</a:t>
            </a:r>
            <a:r>
              <a:rPr lang="en-GB"/>
              <a:t> zin (max. 2 regels) lorem ipsum</a:t>
            </a:r>
          </a:p>
          <a:p>
            <a:pPr lvl="0"/>
            <a:r>
              <a:rPr lang="en-GB" err="1"/>
              <a:t>Gebruik</a:t>
            </a:r>
            <a:r>
              <a:rPr lang="en-GB"/>
              <a:t> </a:t>
            </a:r>
            <a:r>
              <a:rPr lang="en-GB" err="1"/>
              <a:t>een</a:t>
            </a:r>
            <a:r>
              <a:rPr lang="en-GB"/>
              <a:t> </a:t>
            </a:r>
            <a:r>
              <a:rPr lang="en-GB" err="1"/>
              <a:t>ander</a:t>
            </a:r>
            <a:r>
              <a:rPr lang="en-GB"/>
              <a:t> </a:t>
            </a:r>
            <a:r>
              <a:rPr lang="en-GB" err="1"/>
              <a:t>vervolgpagina</a:t>
            </a:r>
            <a:r>
              <a:rPr lang="en-GB"/>
              <a:t> </a:t>
            </a:r>
            <a:r>
              <a:rPr lang="en-GB" err="1"/>
              <a:t>indien</a:t>
            </a:r>
            <a:r>
              <a:rPr lang="en-GB"/>
              <a:t> </a:t>
            </a:r>
            <a:r>
              <a:rPr lang="en-GB" err="1"/>
              <a:t>meerdere</a:t>
            </a:r>
            <a:r>
              <a:rPr lang="en-GB"/>
              <a:t> </a:t>
            </a:r>
            <a:r>
              <a:rPr lang="en-GB" err="1"/>
              <a:t>opsommigen</a:t>
            </a:r>
            <a:endParaRPr lang="en-GB"/>
          </a:p>
          <a:p>
            <a:pPr lvl="0"/>
            <a:endParaRPr lang="en-BE"/>
          </a:p>
        </p:txBody>
      </p:sp>
      <p:sp>
        <p:nvSpPr>
          <p:cNvPr id="7" name="Arc 6">
            <a:extLst>
              <a:ext uri="{FF2B5EF4-FFF2-40B4-BE49-F238E27FC236}">
                <a16:creationId xmlns:a16="http://schemas.microsoft.com/office/drawing/2014/main" id="{64A41F09-1A1F-D3F4-134F-7F50B7742DB7}"/>
              </a:ext>
            </a:extLst>
          </p:cNvPr>
          <p:cNvSpPr/>
          <p:nvPr userDrawn="1"/>
        </p:nvSpPr>
        <p:spPr>
          <a:xfrm rot="15300000">
            <a:off x="8051292" y="5741408"/>
            <a:ext cx="1762019" cy="1762019"/>
          </a:xfrm>
          <a:prstGeom prst="arc">
            <a:avLst/>
          </a:prstGeom>
          <a:ln>
            <a:solidFill>
              <a:schemeClr val="accent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BE"/>
          </a:p>
        </p:txBody>
      </p:sp>
      <p:sp>
        <p:nvSpPr>
          <p:cNvPr id="8" name="Oval 7">
            <a:extLst>
              <a:ext uri="{FF2B5EF4-FFF2-40B4-BE49-F238E27FC236}">
                <a16:creationId xmlns:a16="http://schemas.microsoft.com/office/drawing/2014/main" id="{E6BCE874-5ACC-3A67-3B36-3297AA1D6BEC}"/>
              </a:ext>
            </a:extLst>
          </p:cNvPr>
          <p:cNvSpPr/>
          <p:nvPr userDrawn="1"/>
        </p:nvSpPr>
        <p:spPr>
          <a:xfrm>
            <a:off x="9317774" y="-1032933"/>
            <a:ext cx="9130918" cy="913091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3" name="Picture Placeholder 2">
            <a:extLst>
              <a:ext uri="{FF2B5EF4-FFF2-40B4-BE49-F238E27FC236}">
                <a16:creationId xmlns:a16="http://schemas.microsoft.com/office/drawing/2014/main" id="{45CB9020-50CC-DCAB-383F-EEEA2DAD215A}"/>
              </a:ext>
            </a:extLst>
          </p:cNvPr>
          <p:cNvSpPr>
            <a:spLocks noGrp="1"/>
          </p:cNvSpPr>
          <p:nvPr>
            <p:ph type="pic" sz="quarter" idx="15"/>
          </p:nvPr>
        </p:nvSpPr>
        <p:spPr>
          <a:xfrm>
            <a:off x="7121526" y="1128713"/>
            <a:ext cx="4764700" cy="4764700"/>
          </a:xfrm>
          <a:prstGeom prst="ellipse">
            <a:avLst/>
          </a:prstGeom>
        </p:spPr>
        <p:txBody>
          <a:bodyPr/>
          <a:lstStyle/>
          <a:p>
            <a:endParaRPr lang="en-BE"/>
          </a:p>
        </p:txBody>
      </p:sp>
      <p:sp>
        <p:nvSpPr>
          <p:cNvPr id="9" name="Oval 8">
            <a:extLst>
              <a:ext uri="{FF2B5EF4-FFF2-40B4-BE49-F238E27FC236}">
                <a16:creationId xmlns:a16="http://schemas.microsoft.com/office/drawing/2014/main" id="{3A25443F-19EA-60C2-2F8F-AED691721E20}"/>
              </a:ext>
            </a:extLst>
          </p:cNvPr>
          <p:cNvSpPr/>
          <p:nvPr userDrawn="1"/>
        </p:nvSpPr>
        <p:spPr>
          <a:xfrm>
            <a:off x="-366874" y="532998"/>
            <a:ext cx="834657" cy="83465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solidFill>
                <a:schemeClr val="accent6"/>
              </a:solidFill>
            </a:endParaRPr>
          </a:p>
        </p:txBody>
      </p:sp>
      <p:cxnSp>
        <p:nvCxnSpPr>
          <p:cNvPr id="11" name="Straight Connector 10">
            <a:extLst>
              <a:ext uri="{FF2B5EF4-FFF2-40B4-BE49-F238E27FC236}">
                <a16:creationId xmlns:a16="http://schemas.microsoft.com/office/drawing/2014/main" id="{937F8CD6-ABA4-6648-DFA7-6A900C09E8FB}"/>
              </a:ext>
            </a:extLst>
          </p:cNvPr>
          <p:cNvCxnSpPr>
            <a:cxnSpLocks/>
          </p:cNvCxnSpPr>
          <p:nvPr userDrawn="1"/>
        </p:nvCxnSpPr>
        <p:spPr>
          <a:xfrm>
            <a:off x="190500" y="950327"/>
            <a:ext cx="554567" cy="0"/>
          </a:xfrm>
          <a:prstGeom prst="line">
            <a:avLst/>
          </a:prstGeom>
          <a:ln w="15875">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096914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kstpagina-foto-v3">
    <p:spTree>
      <p:nvGrpSpPr>
        <p:cNvPr id="1" name=""/>
        <p:cNvGrpSpPr/>
        <p:nvPr/>
      </p:nvGrpSpPr>
      <p:grpSpPr>
        <a:xfrm>
          <a:off x="0" y="0"/>
          <a:ext cx="0" cy="0"/>
          <a:chOff x="0" y="0"/>
          <a:chExt cx="0" cy="0"/>
        </a:xfrm>
      </p:grpSpPr>
      <p:sp>
        <p:nvSpPr>
          <p:cNvPr id="27" name="Picture Placeholder 26">
            <a:extLst>
              <a:ext uri="{FF2B5EF4-FFF2-40B4-BE49-F238E27FC236}">
                <a16:creationId xmlns:a16="http://schemas.microsoft.com/office/drawing/2014/main" id="{BFF1FDED-975A-9DBA-E6A5-0E4A24AB3559}"/>
              </a:ext>
            </a:extLst>
          </p:cNvPr>
          <p:cNvSpPr>
            <a:spLocks noGrp="1"/>
          </p:cNvSpPr>
          <p:nvPr>
            <p:ph type="pic" sz="quarter" idx="13"/>
          </p:nvPr>
        </p:nvSpPr>
        <p:spPr>
          <a:xfrm>
            <a:off x="6096000" y="0"/>
            <a:ext cx="6096000" cy="6858000"/>
          </a:xfrm>
          <a:custGeom>
            <a:avLst/>
            <a:gdLst>
              <a:gd name="connsiteX0" fmla="*/ 1608423 w 6096000"/>
              <a:gd name="connsiteY0" fmla="*/ 0 h 6858000"/>
              <a:gd name="connsiteX1" fmla="*/ 6096000 w 6096000"/>
              <a:gd name="connsiteY1" fmla="*/ 0 h 6858000"/>
              <a:gd name="connsiteX2" fmla="*/ 6096000 w 6096000"/>
              <a:gd name="connsiteY2" fmla="*/ 6858000 h 6858000"/>
              <a:gd name="connsiteX3" fmla="*/ 1310443 w 6096000"/>
              <a:gd name="connsiteY3" fmla="*/ 6858000 h 6858000"/>
              <a:gd name="connsiteX4" fmla="*/ 1240858 w 6096000"/>
              <a:gd name="connsiteY4" fmla="*/ 6785015 h 6858000"/>
              <a:gd name="connsiteX5" fmla="*/ 0 w 6096000"/>
              <a:gd name="connsiteY5" fmla="*/ 3573379 h 6858000"/>
              <a:gd name="connsiteX6" fmla="*/ 1564902 w 6096000"/>
              <a:gd name="connsiteY6" fmla="*/ 377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6858000">
                <a:moveTo>
                  <a:pt x="1608423" y="0"/>
                </a:moveTo>
                <a:lnTo>
                  <a:pt x="6096000" y="0"/>
                </a:lnTo>
                <a:lnTo>
                  <a:pt x="6096000" y="6858000"/>
                </a:lnTo>
                <a:lnTo>
                  <a:pt x="1310443" y="6858000"/>
                </a:lnTo>
                <a:lnTo>
                  <a:pt x="1240858" y="6785015"/>
                </a:lnTo>
                <a:cubicBezTo>
                  <a:pt x="469892" y="5936763"/>
                  <a:pt x="0" y="4809946"/>
                  <a:pt x="0" y="3573379"/>
                </a:cubicBezTo>
                <a:cubicBezTo>
                  <a:pt x="0" y="2171937"/>
                  <a:pt x="603550" y="911461"/>
                  <a:pt x="1564902" y="37700"/>
                </a:cubicBezTo>
                <a:close/>
              </a:path>
            </a:pathLst>
          </a:custGeom>
        </p:spPr>
        <p:txBody>
          <a:bodyPr wrap="square">
            <a:noAutofit/>
          </a:bodyPr>
          <a:lstStyle/>
          <a:p>
            <a:endParaRPr lang="en-BE"/>
          </a:p>
        </p:txBody>
      </p:sp>
      <p:sp>
        <p:nvSpPr>
          <p:cNvPr id="21" name="Freeform 20">
            <a:extLst>
              <a:ext uri="{FF2B5EF4-FFF2-40B4-BE49-F238E27FC236}">
                <a16:creationId xmlns:a16="http://schemas.microsoft.com/office/drawing/2014/main" id="{FDAE4356-116B-3A3F-FCED-A120CD860514}"/>
              </a:ext>
            </a:extLst>
          </p:cNvPr>
          <p:cNvSpPr/>
          <p:nvPr userDrawn="1"/>
        </p:nvSpPr>
        <p:spPr>
          <a:xfrm>
            <a:off x="6755481" y="-2725318"/>
            <a:ext cx="5522191" cy="3672887"/>
          </a:xfrm>
          <a:custGeom>
            <a:avLst/>
            <a:gdLst>
              <a:gd name="connsiteX0" fmla="*/ 2879558 w 5522191"/>
              <a:gd name="connsiteY0" fmla="*/ 0 h 3672887"/>
              <a:gd name="connsiteX1" fmla="*/ 5411569 w 5522191"/>
              <a:gd name="connsiteY1" fmla="*/ 1506990 h 3672887"/>
              <a:gd name="connsiteX2" fmla="*/ 5522191 w 5522191"/>
              <a:gd name="connsiteY2" fmla="*/ 1736627 h 3672887"/>
              <a:gd name="connsiteX3" fmla="*/ 5296499 w 5522191"/>
              <a:gd name="connsiteY3" fmla="*/ 1672538 h 3672887"/>
              <a:gd name="connsiteX4" fmla="*/ 4102768 w 5522191"/>
              <a:gd name="connsiteY4" fmla="*/ 1522160 h 3672887"/>
              <a:gd name="connsiteX5" fmla="*/ 141989 w 5522191"/>
              <a:gd name="connsiteY5" fmla="*/ 3628090 h 3672887"/>
              <a:gd name="connsiteX6" fmla="*/ 113270 w 5522191"/>
              <a:gd name="connsiteY6" fmla="*/ 3672887 h 3672887"/>
              <a:gd name="connsiteX7" fmla="*/ 58503 w 5522191"/>
              <a:gd name="connsiteY7" fmla="*/ 3459889 h 3672887"/>
              <a:gd name="connsiteX8" fmla="*/ 0 w 5522191"/>
              <a:gd name="connsiteY8" fmla="*/ 2879558 h 3672887"/>
              <a:gd name="connsiteX9" fmla="*/ 2879558 w 5522191"/>
              <a:gd name="connsiteY9" fmla="*/ 0 h 3672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22191" h="3672887">
                <a:moveTo>
                  <a:pt x="2879558" y="0"/>
                </a:moveTo>
                <a:cubicBezTo>
                  <a:pt x="3972914" y="0"/>
                  <a:pt x="4923947" y="609359"/>
                  <a:pt x="5411569" y="1506990"/>
                </a:cubicBezTo>
                <a:lnTo>
                  <a:pt x="5522191" y="1736627"/>
                </a:lnTo>
                <a:lnTo>
                  <a:pt x="5296499" y="1672538"/>
                </a:lnTo>
                <a:cubicBezTo>
                  <a:pt x="4914951" y="1574370"/>
                  <a:pt x="4514957" y="1522160"/>
                  <a:pt x="4102768" y="1522160"/>
                </a:cubicBezTo>
                <a:cubicBezTo>
                  <a:pt x="2454012" y="1522160"/>
                  <a:pt x="1000367" y="2357523"/>
                  <a:pt x="141989" y="3628090"/>
                </a:cubicBezTo>
                <a:lnTo>
                  <a:pt x="113270" y="3672887"/>
                </a:lnTo>
                <a:lnTo>
                  <a:pt x="58503" y="3459889"/>
                </a:lnTo>
                <a:cubicBezTo>
                  <a:pt x="20145" y="3272437"/>
                  <a:pt x="0" y="3078350"/>
                  <a:pt x="0" y="2879558"/>
                </a:cubicBezTo>
                <a:cubicBezTo>
                  <a:pt x="0" y="1289222"/>
                  <a:pt x="1289222" y="0"/>
                  <a:pt x="2879558" y="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BE"/>
          </a:p>
        </p:txBody>
      </p:sp>
      <p:sp>
        <p:nvSpPr>
          <p:cNvPr id="23" name="Freeform 22">
            <a:extLst>
              <a:ext uri="{FF2B5EF4-FFF2-40B4-BE49-F238E27FC236}">
                <a16:creationId xmlns:a16="http://schemas.microsoft.com/office/drawing/2014/main" id="{7B464F08-A205-971D-3017-5368231C702F}"/>
              </a:ext>
            </a:extLst>
          </p:cNvPr>
          <p:cNvSpPr/>
          <p:nvPr userDrawn="1"/>
        </p:nvSpPr>
        <p:spPr>
          <a:xfrm>
            <a:off x="4892841" y="5718931"/>
            <a:ext cx="5759116" cy="5510543"/>
          </a:xfrm>
          <a:custGeom>
            <a:avLst/>
            <a:gdLst>
              <a:gd name="connsiteX0" fmla="*/ 1712449 w 5759116"/>
              <a:gd name="connsiteY0" fmla="*/ 0 h 5510543"/>
              <a:gd name="connsiteX1" fmla="*/ 1779661 w 5759116"/>
              <a:gd name="connsiteY1" fmla="*/ 131230 h 5510543"/>
              <a:gd name="connsiteX2" fmla="*/ 5733895 w 5759116"/>
              <a:gd name="connsiteY2" fmla="*/ 2624770 h 5510543"/>
              <a:gd name="connsiteX3" fmla="*/ 5758975 w 5759116"/>
              <a:gd name="connsiteY3" fmla="*/ 2625404 h 5510543"/>
              <a:gd name="connsiteX4" fmla="*/ 5759116 w 5759116"/>
              <a:gd name="connsiteY4" fmla="*/ 2630985 h 5510543"/>
              <a:gd name="connsiteX5" fmla="*/ 2879558 w 5759116"/>
              <a:gd name="connsiteY5" fmla="*/ 5510543 h 5510543"/>
              <a:gd name="connsiteX6" fmla="*/ 0 w 5759116"/>
              <a:gd name="connsiteY6" fmla="*/ 2630985 h 5510543"/>
              <a:gd name="connsiteX7" fmla="*/ 1506990 w 5759116"/>
              <a:gd name="connsiteY7" fmla="*/ 98974 h 5510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59116" h="5510543">
                <a:moveTo>
                  <a:pt x="1712449" y="0"/>
                </a:moveTo>
                <a:lnTo>
                  <a:pt x="1779661" y="131230"/>
                </a:lnTo>
                <a:cubicBezTo>
                  <a:pt x="2551750" y="1552516"/>
                  <a:pt x="4024239" y="2538107"/>
                  <a:pt x="5733895" y="2624770"/>
                </a:cubicBezTo>
                <a:lnTo>
                  <a:pt x="5758975" y="2625404"/>
                </a:lnTo>
                <a:lnTo>
                  <a:pt x="5759116" y="2630985"/>
                </a:lnTo>
                <a:cubicBezTo>
                  <a:pt x="5759116" y="4221321"/>
                  <a:pt x="4469894" y="5510543"/>
                  <a:pt x="2879558" y="5510543"/>
                </a:cubicBezTo>
                <a:cubicBezTo>
                  <a:pt x="1289222" y="5510543"/>
                  <a:pt x="0" y="4221321"/>
                  <a:pt x="0" y="2630985"/>
                </a:cubicBezTo>
                <a:cubicBezTo>
                  <a:pt x="0" y="1537629"/>
                  <a:pt x="609359" y="586597"/>
                  <a:pt x="1506990" y="98974"/>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BE"/>
          </a:p>
        </p:txBody>
      </p:sp>
      <p:sp>
        <p:nvSpPr>
          <p:cNvPr id="7" name="Text Placeholder 2">
            <a:extLst>
              <a:ext uri="{FF2B5EF4-FFF2-40B4-BE49-F238E27FC236}">
                <a16:creationId xmlns:a16="http://schemas.microsoft.com/office/drawing/2014/main" id="{6283CE08-963A-329B-7824-7DFCC3E6FF9F}"/>
              </a:ext>
            </a:extLst>
          </p:cNvPr>
          <p:cNvSpPr>
            <a:spLocks noGrp="1"/>
          </p:cNvSpPr>
          <p:nvPr>
            <p:ph type="body" sz="quarter" idx="10" hasCustomPrompt="1"/>
          </p:nvPr>
        </p:nvSpPr>
        <p:spPr>
          <a:xfrm>
            <a:off x="881732" y="533399"/>
            <a:ext cx="5057773" cy="1566827"/>
          </a:xfrm>
          <a:prstGeom prst="rect">
            <a:avLst/>
          </a:prstGeom>
        </p:spPr>
        <p:txBody>
          <a:bodyPr/>
          <a:lstStyle>
            <a:lvl1pPr marL="0" indent="0">
              <a:buNone/>
              <a:defRPr sz="3600">
                <a:solidFill>
                  <a:schemeClr val="accent1"/>
                </a:solidFill>
                <a:latin typeface="+mj-lt"/>
              </a:defRPr>
            </a:lvl1pPr>
          </a:lstStyle>
          <a:p>
            <a:pPr lvl="0"/>
            <a:r>
              <a:rPr lang="en-BE"/>
              <a:t>Voorbeeld van een pagina met tekst en foto</a:t>
            </a:r>
          </a:p>
        </p:txBody>
      </p:sp>
      <p:sp>
        <p:nvSpPr>
          <p:cNvPr id="8" name="Text Placeholder 2">
            <a:extLst>
              <a:ext uri="{FF2B5EF4-FFF2-40B4-BE49-F238E27FC236}">
                <a16:creationId xmlns:a16="http://schemas.microsoft.com/office/drawing/2014/main" id="{78E56D66-3CBF-8686-F73E-4D22831F4E06}"/>
              </a:ext>
            </a:extLst>
          </p:cNvPr>
          <p:cNvSpPr>
            <a:spLocks noGrp="1"/>
          </p:cNvSpPr>
          <p:nvPr>
            <p:ph type="body" sz="quarter" idx="14" hasCustomPrompt="1"/>
          </p:nvPr>
        </p:nvSpPr>
        <p:spPr>
          <a:xfrm>
            <a:off x="876300" y="2586038"/>
            <a:ext cx="4343400" cy="3629025"/>
          </a:xfrm>
          <a:prstGeom prst="rect">
            <a:avLst/>
          </a:prstGeom>
        </p:spPr>
        <p:txBody>
          <a:bodyPr/>
          <a:lstStyle>
            <a:lvl1pPr marL="285750" indent="-285750">
              <a:spcAft>
                <a:spcPts val="1200"/>
              </a:spcAft>
              <a:buClr>
                <a:schemeClr val="accent5"/>
              </a:buClr>
              <a:buFont typeface="Arial" panose="020B0604020202020204" pitchFamily="34" charset="0"/>
              <a:buChar char="•"/>
              <a:defRPr sz="1800">
                <a:solidFill>
                  <a:schemeClr val="accent1"/>
                </a:solidFill>
              </a:defRPr>
            </a:lvl1pPr>
          </a:lstStyle>
          <a:p>
            <a:pPr lvl="0"/>
            <a:r>
              <a:rPr lang="en-GB" err="1"/>
              <a:t>Werk</a:t>
            </a:r>
            <a:r>
              <a:rPr lang="en-GB"/>
              <a:t> met </a:t>
            </a:r>
            <a:r>
              <a:rPr lang="en-GB" err="1"/>
              <a:t>opsommingen</a:t>
            </a:r>
            <a:r>
              <a:rPr lang="en-GB"/>
              <a:t>. </a:t>
            </a:r>
            <a:r>
              <a:rPr lang="en-GB" err="1"/>
              <a:t>Gebruik</a:t>
            </a:r>
            <a:r>
              <a:rPr lang="en-GB"/>
              <a:t> </a:t>
            </a:r>
            <a:r>
              <a:rPr lang="en-GB" err="1"/>
              <a:t>kernwoorden</a:t>
            </a:r>
            <a:r>
              <a:rPr lang="en-GB"/>
              <a:t> of </a:t>
            </a:r>
            <a:r>
              <a:rPr lang="en-GB" err="1"/>
              <a:t>hou</a:t>
            </a:r>
            <a:r>
              <a:rPr lang="en-GB"/>
              <a:t> het </a:t>
            </a:r>
            <a:r>
              <a:rPr lang="en-GB" err="1"/>
              <a:t>kort</a:t>
            </a:r>
            <a:r>
              <a:rPr lang="en-GB"/>
              <a:t>.</a:t>
            </a:r>
          </a:p>
          <a:p>
            <a:pPr lvl="0"/>
            <a:r>
              <a:rPr lang="en-GB" err="1"/>
              <a:t>Gebruikelijke</a:t>
            </a:r>
            <a:r>
              <a:rPr lang="en-GB"/>
              <a:t> regel is 4 </a:t>
            </a:r>
            <a:r>
              <a:rPr lang="en-GB" err="1"/>
              <a:t>à</a:t>
            </a:r>
            <a:r>
              <a:rPr lang="en-GB"/>
              <a:t> 6 </a:t>
            </a:r>
            <a:r>
              <a:rPr lang="en-GB" err="1"/>
              <a:t>opsommingen</a:t>
            </a:r>
            <a:r>
              <a:rPr lang="en-GB"/>
              <a:t> per </a:t>
            </a:r>
            <a:r>
              <a:rPr lang="en-GB" err="1"/>
              <a:t>pagina</a:t>
            </a:r>
            <a:r>
              <a:rPr lang="en-GB"/>
              <a:t>.</a:t>
            </a:r>
          </a:p>
          <a:p>
            <a:pPr lvl="0"/>
            <a:r>
              <a:rPr lang="en-GB" err="1"/>
              <a:t>Kernwoord</a:t>
            </a:r>
            <a:r>
              <a:rPr lang="en-GB"/>
              <a:t> of </a:t>
            </a:r>
            <a:r>
              <a:rPr lang="en-GB" err="1"/>
              <a:t>korte</a:t>
            </a:r>
            <a:r>
              <a:rPr lang="en-GB"/>
              <a:t> zin (max. 2 regels) lorem ipsum</a:t>
            </a:r>
          </a:p>
          <a:p>
            <a:pPr lvl="0"/>
            <a:r>
              <a:rPr lang="en-GB" err="1"/>
              <a:t>Gebruik</a:t>
            </a:r>
            <a:r>
              <a:rPr lang="en-GB"/>
              <a:t> </a:t>
            </a:r>
            <a:r>
              <a:rPr lang="en-GB" err="1"/>
              <a:t>een</a:t>
            </a:r>
            <a:r>
              <a:rPr lang="en-GB"/>
              <a:t> </a:t>
            </a:r>
            <a:r>
              <a:rPr lang="en-GB" err="1"/>
              <a:t>vervolgpagina</a:t>
            </a:r>
            <a:r>
              <a:rPr lang="en-GB"/>
              <a:t> </a:t>
            </a:r>
            <a:r>
              <a:rPr lang="en-GB" err="1"/>
              <a:t>indien</a:t>
            </a:r>
            <a:r>
              <a:rPr lang="en-GB"/>
              <a:t> </a:t>
            </a:r>
            <a:r>
              <a:rPr lang="en-GB" err="1"/>
              <a:t>meer</a:t>
            </a:r>
            <a:r>
              <a:rPr lang="en-GB"/>
              <a:t> </a:t>
            </a:r>
            <a:r>
              <a:rPr lang="en-GB" err="1"/>
              <a:t>opsommigen</a:t>
            </a:r>
            <a:endParaRPr lang="en-GB"/>
          </a:p>
          <a:p>
            <a:pPr lvl="0"/>
            <a:endParaRPr lang="en-BE"/>
          </a:p>
        </p:txBody>
      </p:sp>
      <p:sp>
        <p:nvSpPr>
          <p:cNvPr id="9" name="Oval 8">
            <a:extLst>
              <a:ext uri="{FF2B5EF4-FFF2-40B4-BE49-F238E27FC236}">
                <a16:creationId xmlns:a16="http://schemas.microsoft.com/office/drawing/2014/main" id="{A9EB43C8-F0D8-EC7C-5F78-690E88AB6CF1}"/>
              </a:ext>
            </a:extLst>
          </p:cNvPr>
          <p:cNvSpPr/>
          <p:nvPr userDrawn="1"/>
        </p:nvSpPr>
        <p:spPr>
          <a:xfrm>
            <a:off x="-366874" y="532998"/>
            <a:ext cx="834657" cy="834657"/>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cxnSp>
        <p:nvCxnSpPr>
          <p:cNvPr id="11" name="Straight Connector 10">
            <a:extLst>
              <a:ext uri="{FF2B5EF4-FFF2-40B4-BE49-F238E27FC236}">
                <a16:creationId xmlns:a16="http://schemas.microsoft.com/office/drawing/2014/main" id="{EEFC7141-724F-EC1B-6BD2-91011B37A11A}"/>
              </a:ext>
            </a:extLst>
          </p:cNvPr>
          <p:cNvCxnSpPr>
            <a:cxnSpLocks/>
          </p:cNvCxnSpPr>
          <p:nvPr userDrawn="1"/>
        </p:nvCxnSpPr>
        <p:spPr>
          <a:xfrm>
            <a:off x="190500" y="950327"/>
            <a:ext cx="554567" cy="0"/>
          </a:xfrm>
          <a:prstGeom prst="line">
            <a:avLst/>
          </a:prstGeom>
          <a:ln w="158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278840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kstpagina-foto-v4">
    <p:spTree>
      <p:nvGrpSpPr>
        <p:cNvPr id="1" name=""/>
        <p:cNvGrpSpPr/>
        <p:nvPr/>
      </p:nvGrpSpPr>
      <p:grpSpPr>
        <a:xfrm>
          <a:off x="0" y="0"/>
          <a:ext cx="0" cy="0"/>
          <a:chOff x="0" y="0"/>
          <a:chExt cx="0" cy="0"/>
        </a:xfrm>
      </p:grpSpPr>
      <p:sp>
        <p:nvSpPr>
          <p:cNvPr id="10" name="Text Placeholder 2">
            <a:extLst>
              <a:ext uri="{FF2B5EF4-FFF2-40B4-BE49-F238E27FC236}">
                <a16:creationId xmlns:a16="http://schemas.microsoft.com/office/drawing/2014/main" id="{2F0AD72A-61AA-B825-9B08-D766B800D54E}"/>
              </a:ext>
            </a:extLst>
          </p:cNvPr>
          <p:cNvSpPr>
            <a:spLocks noGrp="1"/>
          </p:cNvSpPr>
          <p:nvPr>
            <p:ph type="body" sz="quarter" idx="10" hasCustomPrompt="1"/>
          </p:nvPr>
        </p:nvSpPr>
        <p:spPr>
          <a:xfrm>
            <a:off x="902762" y="533399"/>
            <a:ext cx="5783788" cy="1566827"/>
          </a:xfrm>
          <a:prstGeom prst="rect">
            <a:avLst/>
          </a:prstGeom>
        </p:spPr>
        <p:txBody>
          <a:bodyPr/>
          <a:lstStyle>
            <a:lvl1pPr marL="0" indent="0">
              <a:buNone/>
              <a:defRPr sz="3600">
                <a:solidFill>
                  <a:schemeClr val="accent1"/>
                </a:solidFill>
                <a:latin typeface="+mj-lt"/>
              </a:defRPr>
            </a:lvl1pPr>
          </a:lstStyle>
          <a:p>
            <a:pPr lvl="0"/>
            <a:r>
              <a:rPr lang="en-BE"/>
              <a:t>Voorbeeld van een pagina met tekst </a:t>
            </a:r>
            <a:br>
              <a:rPr lang="en-BE"/>
            </a:br>
            <a:r>
              <a:rPr lang="en-BE"/>
              <a:t>en foto</a:t>
            </a:r>
          </a:p>
        </p:txBody>
      </p:sp>
      <p:sp>
        <p:nvSpPr>
          <p:cNvPr id="15" name="Text Placeholder 2">
            <a:extLst>
              <a:ext uri="{FF2B5EF4-FFF2-40B4-BE49-F238E27FC236}">
                <a16:creationId xmlns:a16="http://schemas.microsoft.com/office/drawing/2014/main" id="{938DAE3A-3B74-34B7-4B06-E4219C3679DB}"/>
              </a:ext>
            </a:extLst>
          </p:cNvPr>
          <p:cNvSpPr>
            <a:spLocks noGrp="1"/>
          </p:cNvSpPr>
          <p:nvPr>
            <p:ph type="body" sz="quarter" idx="14" hasCustomPrompt="1"/>
          </p:nvPr>
        </p:nvSpPr>
        <p:spPr>
          <a:xfrm>
            <a:off x="902759" y="3571876"/>
            <a:ext cx="5783788" cy="2643188"/>
          </a:xfrm>
          <a:prstGeom prst="rect">
            <a:avLst/>
          </a:prstGeom>
        </p:spPr>
        <p:txBody>
          <a:bodyPr/>
          <a:lstStyle>
            <a:lvl1pPr marL="285750" indent="-285750">
              <a:spcAft>
                <a:spcPts val="1200"/>
              </a:spcAft>
              <a:buClr>
                <a:schemeClr val="accent5"/>
              </a:buClr>
              <a:buFont typeface="Arial" panose="020B0604020202020204" pitchFamily="34" charset="0"/>
              <a:buChar char="•"/>
              <a:defRPr sz="1800">
                <a:solidFill>
                  <a:schemeClr val="accent1"/>
                </a:solidFill>
              </a:defRPr>
            </a:lvl1pPr>
          </a:lstStyle>
          <a:p>
            <a:pPr lvl="0"/>
            <a:r>
              <a:rPr lang="en-GB" err="1"/>
              <a:t>Werk</a:t>
            </a:r>
            <a:r>
              <a:rPr lang="en-GB"/>
              <a:t> met </a:t>
            </a:r>
            <a:r>
              <a:rPr lang="en-GB" err="1"/>
              <a:t>opsommingen</a:t>
            </a:r>
            <a:r>
              <a:rPr lang="en-GB"/>
              <a:t>. </a:t>
            </a:r>
            <a:r>
              <a:rPr lang="en-GB" err="1"/>
              <a:t>Gebruik</a:t>
            </a:r>
            <a:r>
              <a:rPr lang="en-GB"/>
              <a:t> </a:t>
            </a:r>
            <a:r>
              <a:rPr lang="en-GB" err="1"/>
              <a:t>kernwoorden</a:t>
            </a:r>
            <a:r>
              <a:rPr lang="en-GB"/>
              <a:t> of </a:t>
            </a:r>
            <a:br>
              <a:rPr lang="en-GB"/>
            </a:br>
            <a:r>
              <a:rPr lang="en-GB" err="1"/>
              <a:t>hou</a:t>
            </a:r>
            <a:r>
              <a:rPr lang="en-GB"/>
              <a:t> het </a:t>
            </a:r>
            <a:r>
              <a:rPr lang="en-GB" err="1"/>
              <a:t>kort</a:t>
            </a:r>
            <a:r>
              <a:rPr lang="en-GB"/>
              <a:t>.</a:t>
            </a:r>
          </a:p>
          <a:p>
            <a:pPr lvl="0"/>
            <a:r>
              <a:rPr lang="en-GB" err="1"/>
              <a:t>Gebruikelijke</a:t>
            </a:r>
            <a:r>
              <a:rPr lang="en-GB"/>
              <a:t> regel is 4 </a:t>
            </a:r>
            <a:r>
              <a:rPr lang="en-GB" err="1"/>
              <a:t>à</a:t>
            </a:r>
            <a:r>
              <a:rPr lang="en-GB"/>
              <a:t> 6 </a:t>
            </a:r>
            <a:r>
              <a:rPr lang="en-GB" err="1"/>
              <a:t>opsommingen</a:t>
            </a:r>
            <a:r>
              <a:rPr lang="en-GB"/>
              <a:t> per </a:t>
            </a:r>
            <a:r>
              <a:rPr lang="en-GB" err="1"/>
              <a:t>pagina</a:t>
            </a:r>
            <a:r>
              <a:rPr lang="en-GB"/>
              <a:t>.</a:t>
            </a:r>
          </a:p>
          <a:p>
            <a:pPr lvl="0"/>
            <a:r>
              <a:rPr lang="en-GB" err="1"/>
              <a:t>Kernwoord</a:t>
            </a:r>
            <a:r>
              <a:rPr lang="en-GB"/>
              <a:t> of </a:t>
            </a:r>
            <a:r>
              <a:rPr lang="en-GB" err="1"/>
              <a:t>korte</a:t>
            </a:r>
            <a:r>
              <a:rPr lang="en-GB"/>
              <a:t> zin (max. 2 regels) lorem ipsum</a:t>
            </a:r>
          </a:p>
          <a:p>
            <a:pPr lvl="0"/>
            <a:r>
              <a:rPr lang="en-GB" err="1"/>
              <a:t>Gebruik</a:t>
            </a:r>
            <a:r>
              <a:rPr lang="en-GB"/>
              <a:t> </a:t>
            </a:r>
            <a:r>
              <a:rPr lang="en-GB" err="1"/>
              <a:t>een</a:t>
            </a:r>
            <a:r>
              <a:rPr lang="en-GB"/>
              <a:t> </a:t>
            </a:r>
            <a:r>
              <a:rPr lang="en-GB" err="1"/>
              <a:t>ander</a:t>
            </a:r>
            <a:r>
              <a:rPr lang="en-GB"/>
              <a:t> </a:t>
            </a:r>
            <a:r>
              <a:rPr lang="en-GB" err="1"/>
              <a:t>vervolgpagina</a:t>
            </a:r>
            <a:r>
              <a:rPr lang="en-GB"/>
              <a:t> </a:t>
            </a:r>
            <a:r>
              <a:rPr lang="en-GB" err="1"/>
              <a:t>indien</a:t>
            </a:r>
            <a:r>
              <a:rPr lang="en-GB"/>
              <a:t> </a:t>
            </a:r>
            <a:r>
              <a:rPr lang="en-GB" err="1"/>
              <a:t>meerdere</a:t>
            </a:r>
            <a:r>
              <a:rPr lang="en-GB"/>
              <a:t> </a:t>
            </a:r>
            <a:r>
              <a:rPr lang="en-GB" err="1"/>
              <a:t>opsommigen</a:t>
            </a:r>
            <a:endParaRPr lang="en-GB"/>
          </a:p>
          <a:p>
            <a:pPr lvl="0"/>
            <a:endParaRPr lang="en-BE"/>
          </a:p>
        </p:txBody>
      </p:sp>
      <p:sp>
        <p:nvSpPr>
          <p:cNvPr id="7" name="Arc 6">
            <a:extLst>
              <a:ext uri="{FF2B5EF4-FFF2-40B4-BE49-F238E27FC236}">
                <a16:creationId xmlns:a16="http://schemas.microsoft.com/office/drawing/2014/main" id="{64A41F09-1A1F-D3F4-134F-7F50B7742DB7}"/>
              </a:ext>
            </a:extLst>
          </p:cNvPr>
          <p:cNvSpPr/>
          <p:nvPr userDrawn="1"/>
        </p:nvSpPr>
        <p:spPr>
          <a:xfrm rot="15300000">
            <a:off x="8051292" y="5741408"/>
            <a:ext cx="1762019" cy="1762019"/>
          </a:xfrm>
          <a:prstGeom prst="arc">
            <a:avLst/>
          </a:prstGeom>
          <a:ln>
            <a:solidFill>
              <a:schemeClr val="accent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BE"/>
          </a:p>
        </p:txBody>
      </p:sp>
      <p:sp>
        <p:nvSpPr>
          <p:cNvPr id="8" name="Oval 7">
            <a:extLst>
              <a:ext uri="{FF2B5EF4-FFF2-40B4-BE49-F238E27FC236}">
                <a16:creationId xmlns:a16="http://schemas.microsoft.com/office/drawing/2014/main" id="{E6BCE874-5ACC-3A67-3B36-3297AA1D6BEC}"/>
              </a:ext>
            </a:extLst>
          </p:cNvPr>
          <p:cNvSpPr/>
          <p:nvPr userDrawn="1"/>
        </p:nvSpPr>
        <p:spPr>
          <a:xfrm>
            <a:off x="9317774" y="-1032933"/>
            <a:ext cx="9130918" cy="913091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3" name="Picture Placeholder 2">
            <a:extLst>
              <a:ext uri="{FF2B5EF4-FFF2-40B4-BE49-F238E27FC236}">
                <a16:creationId xmlns:a16="http://schemas.microsoft.com/office/drawing/2014/main" id="{45CB9020-50CC-DCAB-383F-EEEA2DAD215A}"/>
              </a:ext>
            </a:extLst>
          </p:cNvPr>
          <p:cNvSpPr>
            <a:spLocks noGrp="1"/>
          </p:cNvSpPr>
          <p:nvPr>
            <p:ph type="pic" sz="quarter" idx="15"/>
          </p:nvPr>
        </p:nvSpPr>
        <p:spPr>
          <a:xfrm>
            <a:off x="7121526" y="1128713"/>
            <a:ext cx="4764700" cy="4764700"/>
          </a:xfrm>
          <a:prstGeom prst="ellipse">
            <a:avLst/>
          </a:prstGeom>
        </p:spPr>
        <p:txBody>
          <a:bodyPr/>
          <a:lstStyle/>
          <a:p>
            <a:endParaRPr lang="en-BE"/>
          </a:p>
        </p:txBody>
      </p:sp>
      <p:sp>
        <p:nvSpPr>
          <p:cNvPr id="9" name="Oval 8">
            <a:extLst>
              <a:ext uri="{FF2B5EF4-FFF2-40B4-BE49-F238E27FC236}">
                <a16:creationId xmlns:a16="http://schemas.microsoft.com/office/drawing/2014/main" id="{70C518FC-8516-5521-2BD8-BE000F66272A}"/>
              </a:ext>
            </a:extLst>
          </p:cNvPr>
          <p:cNvSpPr/>
          <p:nvPr userDrawn="1"/>
        </p:nvSpPr>
        <p:spPr>
          <a:xfrm>
            <a:off x="-366874" y="532998"/>
            <a:ext cx="834657" cy="834657"/>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cxnSp>
        <p:nvCxnSpPr>
          <p:cNvPr id="11" name="Straight Connector 10">
            <a:extLst>
              <a:ext uri="{FF2B5EF4-FFF2-40B4-BE49-F238E27FC236}">
                <a16:creationId xmlns:a16="http://schemas.microsoft.com/office/drawing/2014/main" id="{B393847F-320D-D5B0-F03A-F86146D24A05}"/>
              </a:ext>
            </a:extLst>
          </p:cNvPr>
          <p:cNvCxnSpPr>
            <a:cxnSpLocks/>
          </p:cNvCxnSpPr>
          <p:nvPr userDrawn="1"/>
        </p:nvCxnSpPr>
        <p:spPr>
          <a:xfrm>
            <a:off x="190500" y="950327"/>
            <a:ext cx="554567" cy="0"/>
          </a:xfrm>
          <a:prstGeom prst="line">
            <a:avLst/>
          </a:prstGeom>
          <a:ln w="158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669203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Lege pagina">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48619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kstpagina-3kolom">
    <p:bg>
      <p:bgPr>
        <a:solidFill>
          <a:schemeClr val="bg1"/>
        </a:solidFill>
        <a:effectLst/>
      </p:bgPr>
    </p:bg>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69673FCD-E59E-6C79-04B6-9F8FC28BD4C5}"/>
              </a:ext>
            </a:extLst>
          </p:cNvPr>
          <p:cNvSpPr>
            <a:spLocks noGrp="1"/>
          </p:cNvSpPr>
          <p:nvPr>
            <p:ph type="body" sz="quarter" idx="11" hasCustomPrompt="1"/>
          </p:nvPr>
        </p:nvSpPr>
        <p:spPr>
          <a:xfrm>
            <a:off x="1042988" y="4135438"/>
            <a:ext cx="3083504" cy="381698"/>
          </a:xfrm>
          <a:prstGeom prst="rect">
            <a:avLst/>
          </a:prstGeom>
        </p:spPr>
        <p:txBody>
          <a:bodyPr/>
          <a:lstStyle>
            <a:lvl1pPr marL="0" indent="0">
              <a:buNone/>
              <a:defRPr sz="1800" b="1">
                <a:solidFill>
                  <a:schemeClr val="accent5"/>
                </a:solidFill>
              </a:defRPr>
            </a:lvl1pPr>
          </a:lstStyle>
          <a:p>
            <a:pPr lvl="0"/>
            <a:r>
              <a:rPr lang="en-BE"/>
              <a:t>Korte titel kolom 1</a:t>
            </a:r>
          </a:p>
        </p:txBody>
      </p:sp>
      <p:sp>
        <p:nvSpPr>
          <p:cNvPr id="17" name="Text Placeholder 10">
            <a:extLst>
              <a:ext uri="{FF2B5EF4-FFF2-40B4-BE49-F238E27FC236}">
                <a16:creationId xmlns:a16="http://schemas.microsoft.com/office/drawing/2014/main" id="{71859FDC-ACE8-0994-2F71-59E73E46B9FA}"/>
              </a:ext>
            </a:extLst>
          </p:cNvPr>
          <p:cNvSpPr>
            <a:spLocks noGrp="1"/>
          </p:cNvSpPr>
          <p:nvPr>
            <p:ph type="body" sz="quarter" idx="13" hasCustomPrompt="1"/>
          </p:nvPr>
        </p:nvSpPr>
        <p:spPr>
          <a:xfrm>
            <a:off x="4748541" y="4135438"/>
            <a:ext cx="3083504" cy="381698"/>
          </a:xfrm>
          <a:prstGeom prst="rect">
            <a:avLst/>
          </a:prstGeom>
        </p:spPr>
        <p:txBody>
          <a:bodyPr/>
          <a:lstStyle>
            <a:lvl1pPr marL="0" indent="0">
              <a:buNone/>
              <a:defRPr sz="1800" b="1">
                <a:solidFill>
                  <a:schemeClr val="accent5"/>
                </a:solidFill>
              </a:defRPr>
            </a:lvl1pPr>
          </a:lstStyle>
          <a:p>
            <a:pPr lvl="0"/>
            <a:r>
              <a:rPr lang="en-BE"/>
              <a:t>Korte titel kolom 2</a:t>
            </a:r>
          </a:p>
        </p:txBody>
      </p:sp>
      <p:sp>
        <p:nvSpPr>
          <p:cNvPr id="19" name="Text Placeholder 10">
            <a:extLst>
              <a:ext uri="{FF2B5EF4-FFF2-40B4-BE49-F238E27FC236}">
                <a16:creationId xmlns:a16="http://schemas.microsoft.com/office/drawing/2014/main" id="{FA4EFED1-C1DB-C717-5C8F-5838B87DD6C7}"/>
              </a:ext>
            </a:extLst>
          </p:cNvPr>
          <p:cNvSpPr>
            <a:spLocks noGrp="1"/>
          </p:cNvSpPr>
          <p:nvPr>
            <p:ph type="body" sz="quarter" idx="15" hasCustomPrompt="1"/>
          </p:nvPr>
        </p:nvSpPr>
        <p:spPr>
          <a:xfrm>
            <a:off x="8433138" y="4135438"/>
            <a:ext cx="3083504" cy="381698"/>
          </a:xfrm>
          <a:prstGeom prst="rect">
            <a:avLst/>
          </a:prstGeom>
        </p:spPr>
        <p:txBody>
          <a:bodyPr/>
          <a:lstStyle>
            <a:lvl1pPr marL="0" indent="0">
              <a:buNone/>
              <a:defRPr sz="1800" b="1">
                <a:solidFill>
                  <a:schemeClr val="accent5"/>
                </a:solidFill>
              </a:defRPr>
            </a:lvl1pPr>
          </a:lstStyle>
          <a:p>
            <a:pPr lvl="0"/>
            <a:r>
              <a:rPr lang="en-BE"/>
              <a:t>Korte titel kolom 3</a:t>
            </a:r>
          </a:p>
        </p:txBody>
      </p:sp>
      <p:sp>
        <p:nvSpPr>
          <p:cNvPr id="22" name="Picture Placeholder 21">
            <a:extLst>
              <a:ext uri="{FF2B5EF4-FFF2-40B4-BE49-F238E27FC236}">
                <a16:creationId xmlns:a16="http://schemas.microsoft.com/office/drawing/2014/main" id="{9B1332BF-EE32-0037-B6FB-6681A1A0680D}"/>
              </a:ext>
            </a:extLst>
          </p:cNvPr>
          <p:cNvSpPr>
            <a:spLocks noGrp="1"/>
          </p:cNvSpPr>
          <p:nvPr>
            <p:ph type="pic" sz="quarter" idx="17" hasCustomPrompt="1"/>
          </p:nvPr>
        </p:nvSpPr>
        <p:spPr>
          <a:xfrm>
            <a:off x="1508262" y="2026145"/>
            <a:ext cx="1849535" cy="1849535"/>
          </a:xfrm>
          <a:prstGeom prst="ellipse">
            <a:avLst/>
          </a:prstGeom>
        </p:spPr>
        <p:txBody>
          <a:bodyPr/>
          <a:lstStyle>
            <a:lvl1pPr marL="0" indent="0">
              <a:buNone/>
              <a:defRPr sz="1200">
                <a:solidFill>
                  <a:schemeClr val="accent1"/>
                </a:solidFill>
              </a:defRPr>
            </a:lvl1pPr>
          </a:lstStyle>
          <a:p>
            <a:r>
              <a:rPr lang="en-BE"/>
              <a:t>Voeg hier gerust een foto of icoon toe</a:t>
            </a:r>
          </a:p>
        </p:txBody>
      </p:sp>
      <p:sp>
        <p:nvSpPr>
          <p:cNvPr id="3" name="Text Placeholder 2">
            <a:extLst>
              <a:ext uri="{FF2B5EF4-FFF2-40B4-BE49-F238E27FC236}">
                <a16:creationId xmlns:a16="http://schemas.microsoft.com/office/drawing/2014/main" id="{AFAD5F72-7363-A643-4BB9-BD6F61E3B21A}"/>
              </a:ext>
            </a:extLst>
          </p:cNvPr>
          <p:cNvSpPr>
            <a:spLocks noGrp="1"/>
          </p:cNvSpPr>
          <p:nvPr>
            <p:ph type="body" sz="quarter" idx="10" hasCustomPrompt="1"/>
          </p:nvPr>
        </p:nvSpPr>
        <p:spPr>
          <a:xfrm>
            <a:off x="1042988" y="533400"/>
            <a:ext cx="7845425" cy="1149350"/>
          </a:xfrm>
          <a:prstGeom prst="rect">
            <a:avLst/>
          </a:prstGeom>
        </p:spPr>
        <p:txBody>
          <a:bodyPr/>
          <a:lstStyle>
            <a:lvl1pPr marL="0" indent="0">
              <a:buNone/>
              <a:defRPr sz="3600">
                <a:solidFill>
                  <a:schemeClr val="accent1"/>
                </a:solidFill>
                <a:latin typeface="+mj-lt"/>
              </a:defRPr>
            </a:lvl1pPr>
          </a:lstStyle>
          <a:p>
            <a:pPr lvl="0"/>
            <a:r>
              <a:rPr lang="en-BE"/>
              <a:t>Voorbeeld van een layout met drie kolommen</a:t>
            </a:r>
          </a:p>
        </p:txBody>
      </p:sp>
      <p:sp>
        <p:nvSpPr>
          <p:cNvPr id="26" name="Oval 25">
            <a:extLst>
              <a:ext uri="{FF2B5EF4-FFF2-40B4-BE49-F238E27FC236}">
                <a16:creationId xmlns:a16="http://schemas.microsoft.com/office/drawing/2014/main" id="{A64AF08E-7E85-1FAE-3888-CF8C9BC80761}"/>
              </a:ext>
            </a:extLst>
          </p:cNvPr>
          <p:cNvSpPr/>
          <p:nvPr userDrawn="1"/>
        </p:nvSpPr>
        <p:spPr>
          <a:xfrm>
            <a:off x="-366874" y="532998"/>
            <a:ext cx="834657" cy="834657"/>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cxnSp>
        <p:nvCxnSpPr>
          <p:cNvPr id="27" name="Straight Connector 26">
            <a:extLst>
              <a:ext uri="{FF2B5EF4-FFF2-40B4-BE49-F238E27FC236}">
                <a16:creationId xmlns:a16="http://schemas.microsoft.com/office/drawing/2014/main" id="{38ED2983-A5F8-6737-B89E-74F2D2AEE9FB}"/>
              </a:ext>
            </a:extLst>
          </p:cNvPr>
          <p:cNvCxnSpPr>
            <a:cxnSpLocks/>
          </p:cNvCxnSpPr>
          <p:nvPr userDrawn="1"/>
        </p:nvCxnSpPr>
        <p:spPr>
          <a:xfrm>
            <a:off x="190500" y="950327"/>
            <a:ext cx="554567"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28" name="Picture Placeholder 21">
            <a:extLst>
              <a:ext uri="{FF2B5EF4-FFF2-40B4-BE49-F238E27FC236}">
                <a16:creationId xmlns:a16="http://schemas.microsoft.com/office/drawing/2014/main" id="{9B4430B4-3A7C-4ABF-ED81-04FAE1CF3465}"/>
              </a:ext>
            </a:extLst>
          </p:cNvPr>
          <p:cNvSpPr>
            <a:spLocks noGrp="1"/>
          </p:cNvSpPr>
          <p:nvPr>
            <p:ph type="pic" sz="quarter" idx="18" hasCustomPrompt="1"/>
          </p:nvPr>
        </p:nvSpPr>
        <p:spPr>
          <a:xfrm>
            <a:off x="5346741" y="2026145"/>
            <a:ext cx="1849535" cy="1849535"/>
          </a:xfrm>
          <a:prstGeom prst="ellipse">
            <a:avLst/>
          </a:prstGeom>
        </p:spPr>
        <p:txBody>
          <a:bodyPr/>
          <a:lstStyle>
            <a:lvl1pPr marL="0" indent="0">
              <a:buNone/>
              <a:defRPr sz="1200">
                <a:solidFill>
                  <a:schemeClr val="accent1"/>
                </a:solidFill>
              </a:defRPr>
            </a:lvl1pPr>
          </a:lstStyle>
          <a:p>
            <a:r>
              <a:rPr lang="en-BE"/>
              <a:t>Voeg hier gerust een foto of icoon toe</a:t>
            </a:r>
          </a:p>
        </p:txBody>
      </p:sp>
      <p:sp>
        <p:nvSpPr>
          <p:cNvPr id="29" name="Picture Placeholder 21">
            <a:extLst>
              <a:ext uri="{FF2B5EF4-FFF2-40B4-BE49-F238E27FC236}">
                <a16:creationId xmlns:a16="http://schemas.microsoft.com/office/drawing/2014/main" id="{8AAFC2EA-6CFD-CC16-B25D-28DB597243C5}"/>
              </a:ext>
            </a:extLst>
          </p:cNvPr>
          <p:cNvSpPr>
            <a:spLocks noGrp="1"/>
          </p:cNvSpPr>
          <p:nvPr>
            <p:ph type="pic" sz="quarter" idx="19" hasCustomPrompt="1"/>
          </p:nvPr>
        </p:nvSpPr>
        <p:spPr>
          <a:xfrm>
            <a:off x="9213207" y="2026145"/>
            <a:ext cx="1849535" cy="1849535"/>
          </a:xfrm>
          <a:prstGeom prst="ellipse">
            <a:avLst/>
          </a:prstGeom>
        </p:spPr>
        <p:txBody>
          <a:bodyPr/>
          <a:lstStyle>
            <a:lvl1pPr marL="0" indent="0">
              <a:buNone/>
              <a:defRPr sz="1200">
                <a:solidFill>
                  <a:schemeClr val="accent1"/>
                </a:solidFill>
              </a:defRPr>
            </a:lvl1pPr>
          </a:lstStyle>
          <a:p>
            <a:r>
              <a:rPr lang="en-BE"/>
              <a:t>Voeg hier gerust een foto of icoon toe</a:t>
            </a:r>
          </a:p>
        </p:txBody>
      </p:sp>
      <p:sp>
        <p:nvSpPr>
          <p:cNvPr id="7" name="Text Placeholder 6">
            <a:extLst>
              <a:ext uri="{FF2B5EF4-FFF2-40B4-BE49-F238E27FC236}">
                <a16:creationId xmlns:a16="http://schemas.microsoft.com/office/drawing/2014/main" id="{B6C2C9C4-33B0-6567-5741-89D3346BD335}"/>
              </a:ext>
            </a:extLst>
          </p:cNvPr>
          <p:cNvSpPr>
            <a:spLocks noGrp="1"/>
          </p:cNvSpPr>
          <p:nvPr>
            <p:ph type="body" sz="quarter" idx="20" hasCustomPrompt="1"/>
          </p:nvPr>
        </p:nvSpPr>
        <p:spPr>
          <a:xfrm>
            <a:off x="1042988" y="4545014"/>
            <a:ext cx="3082925" cy="1808162"/>
          </a:xfrm>
          <a:prstGeom prst="rect">
            <a:avLst/>
          </a:prstGeom>
        </p:spPr>
        <p:txBody>
          <a:bodyPr/>
          <a:lstStyle>
            <a:lvl1pPr marL="0" indent="0">
              <a:buNone/>
              <a:defRPr sz="1800">
                <a:solidFill>
                  <a:schemeClr val="accent1"/>
                </a:solidFill>
              </a:defRPr>
            </a:lvl1pPr>
          </a:lstStyle>
          <a:p>
            <a:pPr lvl="0"/>
            <a:r>
              <a:rPr lang="en-BE"/>
              <a:t>Lorem ipsum sit dolor amet, consectetuer adipiscing elit, sed do eiusmod tempor incididunt ut labore et dolore magna aliqua.</a:t>
            </a:r>
          </a:p>
        </p:txBody>
      </p:sp>
      <p:sp>
        <p:nvSpPr>
          <p:cNvPr id="23" name="Text Placeholder 6">
            <a:extLst>
              <a:ext uri="{FF2B5EF4-FFF2-40B4-BE49-F238E27FC236}">
                <a16:creationId xmlns:a16="http://schemas.microsoft.com/office/drawing/2014/main" id="{D83461D5-89EF-A639-BDB4-54A35222E6B8}"/>
              </a:ext>
            </a:extLst>
          </p:cNvPr>
          <p:cNvSpPr>
            <a:spLocks noGrp="1"/>
          </p:cNvSpPr>
          <p:nvPr>
            <p:ph type="body" sz="quarter" idx="21" hasCustomPrompt="1"/>
          </p:nvPr>
        </p:nvSpPr>
        <p:spPr>
          <a:xfrm>
            <a:off x="4743451" y="4545014"/>
            <a:ext cx="3082925" cy="1808162"/>
          </a:xfrm>
          <a:prstGeom prst="rect">
            <a:avLst/>
          </a:prstGeom>
        </p:spPr>
        <p:txBody>
          <a:bodyPr/>
          <a:lstStyle>
            <a:lvl1pPr marL="0" indent="0">
              <a:buNone/>
              <a:defRPr sz="1800">
                <a:solidFill>
                  <a:schemeClr val="accent1"/>
                </a:solidFill>
              </a:defRPr>
            </a:lvl1pPr>
          </a:lstStyle>
          <a:p>
            <a:pPr lvl="0"/>
            <a:r>
              <a:rPr lang="en-BE"/>
              <a:t>Lorem ipsum sit dolor amet, consectetuer adipiscing elit, sed do eiusmod tempor incididunt ut labore et dolore magna aliqua.</a:t>
            </a:r>
          </a:p>
        </p:txBody>
      </p:sp>
      <p:sp>
        <p:nvSpPr>
          <p:cNvPr id="24" name="Text Placeholder 6">
            <a:extLst>
              <a:ext uri="{FF2B5EF4-FFF2-40B4-BE49-F238E27FC236}">
                <a16:creationId xmlns:a16="http://schemas.microsoft.com/office/drawing/2014/main" id="{B58E4192-438A-CCB0-D7E8-C092FA459FF5}"/>
              </a:ext>
            </a:extLst>
          </p:cNvPr>
          <p:cNvSpPr>
            <a:spLocks noGrp="1"/>
          </p:cNvSpPr>
          <p:nvPr>
            <p:ph type="body" sz="quarter" idx="22" hasCustomPrompt="1"/>
          </p:nvPr>
        </p:nvSpPr>
        <p:spPr>
          <a:xfrm>
            <a:off x="8429626" y="4545014"/>
            <a:ext cx="3082925" cy="1808162"/>
          </a:xfrm>
          <a:prstGeom prst="rect">
            <a:avLst/>
          </a:prstGeom>
        </p:spPr>
        <p:txBody>
          <a:bodyPr/>
          <a:lstStyle>
            <a:lvl1pPr marL="0" indent="0">
              <a:buNone/>
              <a:defRPr sz="1800">
                <a:solidFill>
                  <a:schemeClr val="accent1"/>
                </a:solidFill>
              </a:defRPr>
            </a:lvl1pPr>
          </a:lstStyle>
          <a:p>
            <a:pPr lvl="0"/>
            <a:r>
              <a:rPr lang="en-BE"/>
              <a:t>Lorem ipsum sit dolor amet, consectetuer adipiscing elit, sed do eiusmod tempor incididunt ut labore et dolore magna aliqua.</a:t>
            </a:r>
          </a:p>
        </p:txBody>
      </p:sp>
    </p:spTree>
    <p:extLst>
      <p:ext uri="{BB962C8B-B14F-4D97-AF65-F5344CB8AC3E}">
        <p14:creationId xmlns:p14="http://schemas.microsoft.com/office/powerpoint/2010/main" val="35083877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kstpagina-3kolom">
    <p:bg>
      <p:bgPr>
        <a:solidFill>
          <a:schemeClr val="accent5"/>
        </a:solidFill>
        <a:effectLst/>
      </p:bgPr>
    </p:bg>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E20B45DD-D894-024C-00B4-67DEAD8400F3}"/>
              </a:ext>
            </a:extLst>
          </p:cNvPr>
          <p:cNvSpPr/>
          <p:nvPr userDrawn="1"/>
        </p:nvSpPr>
        <p:spPr>
          <a:xfrm>
            <a:off x="-366874" y="532998"/>
            <a:ext cx="834657" cy="83465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solidFill>
                <a:schemeClr val="accent6"/>
              </a:solidFill>
            </a:endParaRPr>
          </a:p>
        </p:txBody>
      </p:sp>
      <p:cxnSp>
        <p:nvCxnSpPr>
          <p:cNvPr id="9" name="Straight Connector 8">
            <a:extLst>
              <a:ext uri="{FF2B5EF4-FFF2-40B4-BE49-F238E27FC236}">
                <a16:creationId xmlns:a16="http://schemas.microsoft.com/office/drawing/2014/main" id="{C3AD18C8-366D-AF51-324D-BE3E2F0B3E4D}"/>
              </a:ext>
            </a:extLst>
          </p:cNvPr>
          <p:cNvCxnSpPr>
            <a:cxnSpLocks/>
          </p:cNvCxnSpPr>
          <p:nvPr userDrawn="1"/>
        </p:nvCxnSpPr>
        <p:spPr>
          <a:xfrm>
            <a:off x="190500" y="950327"/>
            <a:ext cx="554567" cy="0"/>
          </a:xfrm>
          <a:prstGeom prst="line">
            <a:avLst/>
          </a:prstGeom>
          <a:ln w="15875">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AFAD5F72-7363-A643-4BB9-BD6F61E3B21A}"/>
              </a:ext>
            </a:extLst>
          </p:cNvPr>
          <p:cNvSpPr>
            <a:spLocks noGrp="1"/>
          </p:cNvSpPr>
          <p:nvPr>
            <p:ph type="body" sz="quarter" idx="10" hasCustomPrompt="1"/>
          </p:nvPr>
        </p:nvSpPr>
        <p:spPr>
          <a:xfrm>
            <a:off x="1042988" y="533400"/>
            <a:ext cx="7845425" cy="1149350"/>
          </a:xfrm>
          <a:prstGeom prst="rect">
            <a:avLst/>
          </a:prstGeom>
        </p:spPr>
        <p:txBody>
          <a:bodyPr/>
          <a:lstStyle>
            <a:lvl1pPr marL="0" indent="0">
              <a:buNone/>
              <a:defRPr sz="3600">
                <a:solidFill>
                  <a:schemeClr val="bg1"/>
                </a:solidFill>
                <a:latin typeface="+mj-lt"/>
              </a:defRPr>
            </a:lvl1pPr>
          </a:lstStyle>
          <a:p>
            <a:pPr lvl="0"/>
            <a:r>
              <a:rPr lang="en-BE"/>
              <a:t>Voorbeeld van een layout met drie kolommen</a:t>
            </a:r>
          </a:p>
        </p:txBody>
      </p:sp>
      <p:sp>
        <p:nvSpPr>
          <p:cNvPr id="11" name="Text Placeholder 10">
            <a:extLst>
              <a:ext uri="{FF2B5EF4-FFF2-40B4-BE49-F238E27FC236}">
                <a16:creationId xmlns:a16="http://schemas.microsoft.com/office/drawing/2014/main" id="{69673FCD-E59E-6C79-04B6-9F8FC28BD4C5}"/>
              </a:ext>
            </a:extLst>
          </p:cNvPr>
          <p:cNvSpPr>
            <a:spLocks noGrp="1"/>
          </p:cNvSpPr>
          <p:nvPr>
            <p:ph type="body" sz="quarter" idx="11" hasCustomPrompt="1"/>
          </p:nvPr>
        </p:nvSpPr>
        <p:spPr>
          <a:xfrm>
            <a:off x="1042988" y="4135438"/>
            <a:ext cx="3083504" cy="381698"/>
          </a:xfrm>
          <a:prstGeom prst="rect">
            <a:avLst/>
          </a:prstGeom>
        </p:spPr>
        <p:txBody>
          <a:bodyPr/>
          <a:lstStyle>
            <a:lvl1pPr marL="0" indent="0">
              <a:buNone/>
              <a:defRPr sz="1800" b="1"/>
            </a:lvl1pPr>
          </a:lstStyle>
          <a:p>
            <a:pPr lvl="0"/>
            <a:r>
              <a:rPr lang="en-BE"/>
              <a:t>Korte titel kolom 1</a:t>
            </a:r>
          </a:p>
        </p:txBody>
      </p:sp>
      <p:sp>
        <p:nvSpPr>
          <p:cNvPr id="12" name="Text Placeholder 10">
            <a:extLst>
              <a:ext uri="{FF2B5EF4-FFF2-40B4-BE49-F238E27FC236}">
                <a16:creationId xmlns:a16="http://schemas.microsoft.com/office/drawing/2014/main" id="{BEDC0D32-A0FB-0830-DCA1-3008DA3547E6}"/>
              </a:ext>
            </a:extLst>
          </p:cNvPr>
          <p:cNvSpPr>
            <a:spLocks noGrp="1"/>
          </p:cNvSpPr>
          <p:nvPr>
            <p:ph type="body" sz="quarter" idx="12" hasCustomPrompt="1"/>
          </p:nvPr>
        </p:nvSpPr>
        <p:spPr>
          <a:xfrm>
            <a:off x="1042988" y="4537774"/>
            <a:ext cx="3083504" cy="1786826"/>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a:solidFill>
                  <a:schemeClr val="bg2"/>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solidFill>
                  <a:schemeClr val="bg2"/>
                </a:solidFill>
              </a:rPr>
              <a:t>Lorem ipsum </a:t>
            </a:r>
            <a:r>
              <a:rPr lang="en-GB" err="1">
                <a:solidFill>
                  <a:schemeClr val="bg2"/>
                </a:solidFill>
              </a:rPr>
              <a:t>dolor</a:t>
            </a:r>
            <a:r>
              <a:rPr lang="en-GB">
                <a:solidFill>
                  <a:schemeClr val="bg2"/>
                </a:solidFill>
              </a:rPr>
              <a:t> sit </a:t>
            </a:r>
            <a:r>
              <a:rPr lang="en-GB" err="1">
                <a:solidFill>
                  <a:schemeClr val="bg2"/>
                </a:solidFill>
              </a:rPr>
              <a:t>amet</a:t>
            </a:r>
            <a:r>
              <a:rPr lang="en-GB">
                <a:solidFill>
                  <a:schemeClr val="bg2"/>
                </a:solidFill>
              </a:rPr>
              <a:t>, </a:t>
            </a:r>
            <a:r>
              <a:rPr lang="en-GB" err="1">
                <a:solidFill>
                  <a:schemeClr val="bg2"/>
                </a:solidFill>
              </a:rPr>
              <a:t>consectetur</a:t>
            </a:r>
            <a:r>
              <a:rPr lang="en-GB">
                <a:solidFill>
                  <a:schemeClr val="bg2"/>
                </a:solidFill>
              </a:rPr>
              <a:t> </a:t>
            </a:r>
            <a:r>
              <a:rPr lang="en-GB" err="1">
                <a:solidFill>
                  <a:schemeClr val="bg2"/>
                </a:solidFill>
              </a:rPr>
              <a:t>adipiscing</a:t>
            </a:r>
            <a:r>
              <a:rPr lang="en-GB">
                <a:solidFill>
                  <a:schemeClr val="bg2"/>
                </a:solidFill>
              </a:rPr>
              <a:t> </a:t>
            </a:r>
            <a:r>
              <a:rPr lang="en-GB" err="1">
                <a:solidFill>
                  <a:schemeClr val="bg2"/>
                </a:solidFill>
              </a:rPr>
              <a:t>elit</a:t>
            </a:r>
            <a:r>
              <a:rPr lang="en-GB">
                <a:solidFill>
                  <a:schemeClr val="bg2"/>
                </a:solidFill>
              </a:rPr>
              <a:t>, </a:t>
            </a:r>
            <a:r>
              <a:rPr lang="en-GB" err="1">
                <a:solidFill>
                  <a:schemeClr val="bg2"/>
                </a:solidFill>
              </a:rPr>
              <a:t>sed</a:t>
            </a:r>
            <a:r>
              <a:rPr lang="en-GB">
                <a:solidFill>
                  <a:schemeClr val="bg2"/>
                </a:solidFill>
              </a:rPr>
              <a:t> do </a:t>
            </a:r>
            <a:r>
              <a:rPr lang="en-GB" err="1">
                <a:solidFill>
                  <a:schemeClr val="bg2"/>
                </a:solidFill>
              </a:rPr>
              <a:t>eiusmod</a:t>
            </a:r>
            <a:r>
              <a:rPr lang="en-GB">
                <a:solidFill>
                  <a:schemeClr val="bg2"/>
                </a:solidFill>
              </a:rPr>
              <a:t> </a:t>
            </a:r>
            <a:r>
              <a:rPr lang="en-GB" err="1">
                <a:solidFill>
                  <a:schemeClr val="bg2"/>
                </a:solidFill>
              </a:rPr>
              <a:t>tempor</a:t>
            </a:r>
            <a:r>
              <a:rPr lang="en-GB">
                <a:solidFill>
                  <a:schemeClr val="bg2"/>
                </a:solidFill>
              </a:rPr>
              <a:t> </a:t>
            </a:r>
            <a:r>
              <a:rPr lang="en-GB" err="1">
                <a:solidFill>
                  <a:schemeClr val="bg2"/>
                </a:solidFill>
              </a:rPr>
              <a:t>incididunt</a:t>
            </a:r>
            <a:r>
              <a:rPr lang="en-GB">
                <a:solidFill>
                  <a:schemeClr val="bg2"/>
                </a:solidFill>
              </a:rPr>
              <a:t> </a:t>
            </a:r>
            <a:r>
              <a:rPr lang="en-GB" err="1">
                <a:solidFill>
                  <a:schemeClr val="bg2"/>
                </a:solidFill>
              </a:rPr>
              <a:t>ut</a:t>
            </a:r>
            <a:r>
              <a:rPr lang="en-GB">
                <a:solidFill>
                  <a:schemeClr val="bg2"/>
                </a:solidFill>
              </a:rPr>
              <a:t> labore et dolore magna </a:t>
            </a:r>
            <a:r>
              <a:rPr lang="en-GB" err="1">
                <a:solidFill>
                  <a:schemeClr val="bg2"/>
                </a:solidFill>
              </a:rPr>
              <a:t>aliqua</a:t>
            </a:r>
            <a:r>
              <a:rPr lang="en-GB">
                <a:solidFill>
                  <a:schemeClr val="bg2"/>
                </a:solidFill>
              </a:rPr>
              <a:t>.</a:t>
            </a:r>
            <a:endParaRPr lang="en-BE">
              <a:solidFill>
                <a:schemeClr val="bg2"/>
              </a:solidFill>
            </a:endParaRPr>
          </a:p>
          <a:p>
            <a:pPr lvl="0"/>
            <a:endParaRPr lang="en-BE"/>
          </a:p>
        </p:txBody>
      </p:sp>
      <p:sp>
        <p:nvSpPr>
          <p:cNvPr id="17" name="Text Placeholder 10">
            <a:extLst>
              <a:ext uri="{FF2B5EF4-FFF2-40B4-BE49-F238E27FC236}">
                <a16:creationId xmlns:a16="http://schemas.microsoft.com/office/drawing/2014/main" id="{71859FDC-ACE8-0994-2F71-59E73E46B9FA}"/>
              </a:ext>
            </a:extLst>
          </p:cNvPr>
          <p:cNvSpPr>
            <a:spLocks noGrp="1"/>
          </p:cNvSpPr>
          <p:nvPr>
            <p:ph type="body" sz="quarter" idx="13" hasCustomPrompt="1"/>
          </p:nvPr>
        </p:nvSpPr>
        <p:spPr>
          <a:xfrm>
            <a:off x="4748541" y="4135438"/>
            <a:ext cx="3083504" cy="381698"/>
          </a:xfrm>
          <a:prstGeom prst="rect">
            <a:avLst/>
          </a:prstGeom>
        </p:spPr>
        <p:txBody>
          <a:bodyPr/>
          <a:lstStyle>
            <a:lvl1pPr marL="0" indent="0">
              <a:buNone/>
              <a:defRPr sz="1800" b="1"/>
            </a:lvl1pPr>
          </a:lstStyle>
          <a:p>
            <a:pPr lvl="0"/>
            <a:r>
              <a:rPr lang="en-BE"/>
              <a:t>Korte titel kolom 2</a:t>
            </a:r>
          </a:p>
        </p:txBody>
      </p:sp>
      <p:sp>
        <p:nvSpPr>
          <p:cNvPr id="18" name="Text Placeholder 10">
            <a:extLst>
              <a:ext uri="{FF2B5EF4-FFF2-40B4-BE49-F238E27FC236}">
                <a16:creationId xmlns:a16="http://schemas.microsoft.com/office/drawing/2014/main" id="{8AC5F469-3338-FB6A-70AA-00FA51221815}"/>
              </a:ext>
            </a:extLst>
          </p:cNvPr>
          <p:cNvSpPr>
            <a:spLocks noGrp="1"/>
          </p:cNvSpPr>
          <p:nvPr>
            <p:ph type="body" sz="quarter" idx="14" hasCustomPrompt="1"/>
          </p:nvPr>
        </p:nvSpPr>
        <p:spPr>
          <a:xfrm>
            <a:off x="4748541" y="4537774"/>
            <a:ext cx="3083504" cy="1786826"/>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a:solidFill>
                  <a:schemeClr val="bg2"/>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solidFill>
                  <a:schemeClr val="bg2"/>
                </a:solidFill>
              </a:rPr>
              <a:t>Lorem ipsum </a:t>
            </a:r>
            <a:r>
              <a:rPr lang="en-GB" err="1">
                <a:solidFill>
                  <a:schemeClr val="bg2"/>
                </a:solidFill>
              </a:rPr>
              <a:t>dolor</a:t>
            </a:r>
            <a:r>
              <a:rPr lang="en-GB">
                <a:solidFill>
                  <a:schemeClr val="bg2"/>
                </a:solidFill>
              </a:rPr>
              <a:t> sit </a:t>
            </a:r>
            <a:r>
              <a:rPr lang="en-GB" err="1">
                <a:solidFill>
                  <a:schemeClr val="bg2"/>
                </a:solidFill>
              </a:rPr>
              <a:t>amet</a:t>
            </a:r>
            <a:r>
              <a:rPr lang="en-GB">
                <a:solidFill>
                  <a:schemeClr val="bg2"/>
                </a:solidFill>
              </a:rPr>
              <a:t>, </a:t>
            </a:r>
            <a:r>
              <a:rPr lang="en-GB" err="1">
                <a:solidFill>
                  <a:schemeClr val="bg2"/>
                </a:solidFill>
              </a:rPr>
              <a:t>consectetur</a:t>
            </a:r>
            <a:r>
              <a:rPr lang="en-GB">
                <a:solidFill>
                  <a:schemeClr val="bg2"/>
                </a:solidFill>
              </a:rPr>
              <a:t> </a:t>
            </a:r>
            <a:r>
              <a:rPr lang="en-GB" err="1">
                <a:solidFill>
                  <a:schemeClr val="bg2"/>
                </a:solidFill>
              </a:rPr>
              <a:t>adipiscing</a:t>
            </a:r>
            <a:r>
              <a:rPr lang="en-GB">
                <a:solidFill>
                  <a:schemeClr val="bg2"/>
                </a:solidFill>
              </a:rPr>
              <a:t> </a:t>
            </a:r>
            <a:r>
              <a:rPr lang="en-GB" err="1">
                <a:solidFill>
                  <a:schemeClr val="bg2"/>
                </a:solidFill>
              </a:rPr>
              <a:t>elit</a:t>
            </a:r>
            <a:r>
              <a:rPr lang="en-GB">
                <a:solidFill>
                  <a:schemeClr val="bg2"/>
                </a:solidFill>
              </a:rPr>
              <a:t>, </a:t>
            </a:r>
            <a:r>
              <a:rPr lang="en-GB" err="1">
                <a:solidFill>
                  <a:schemeClr val="bg2"/>
                </a:solidFill>
              </a:rPr>
              <a:t>sed</a:t>
            </a:r>
            <a:r>
              <a:rPr lang="en-GB">
                <a:solidFill>
                  <a:schemeClr val="bg2"/>
                </a:solidFill>
              </a:rPr>
              <a:t> do </a:t>
            </a:r>
            <a:r>
              <a:rPr lang="en-GB" err="1">
                <a:solidFill>
                  <a:schemeClr val="bg2"/>
                </a:solidFill>
              </a:rPr>
              <a:t>eiusmod</a:t>
            </a:r>
            <a:r>
              <a:rPr lang="en-GB">
                <a:solidFill>
                  <a:schemeClr val="bg2"/>
                </a:solidFill>
              </a:rPr>
              <a:t> </a:t>
            </a:r>
            <a:r>
              <a:rPr lang="en-GB" err="1">
                <a:solidFill>
                  <a:schemeClr val="bg2"/>
                </a:solidFill>
              </a:rPr>
              <a:t>tempor</a:t>
            </a:r>
            <a:r>
              <a:rPr lang="en-GB">
                <a:solidFill>
                  <a:schemeClr val="bg2"/>
                </a:solidFill>
              </a:rPr>
              <a:t> </a:t>
            </a:r>
            <a:r>
              <a:rPr lang="en-GB" err="1">
                <a:solidFill>
                  <a:schemeClr val="bg2"/>
                </a:solidFill>
              </a:rPr>
              <a:t>incididunt</a:t>
            </a:r>
            <a:r>
              <a:rPr lang="en-GB">
                <a:solidFill>
                  <a:schemeClr val="bg2"/>
                </a:solidFill>
              </a:rPr>
              <a:t> </a:t>
            </a:r>
            <a:r>
              <a:rPr lang="en-GB" err="1">
                <a:solidFill>
                  <a:schemeClr val="bg2"/>
                </a:solidFill>
              </a:rPr>
              <a:t>ut</a:t>
            </a:r>
            <a:r>
              <a:rPr lang="en-GB">
                <a:solidFill>
                  <a:schemeClr val="bg2"/>
                </a:solidFill>
              </a:rPr>
              <a:t> labore et dolore magna </a:t>
            </a:r>
            <a:r>
              <a:rPr lang="en-GB" err="1">
                <a:solidFill>
                  <a:schemeClr val="bg2"/>
                </a:solidFill>
              </a:rPr>
              <a:t>aliqua</a:t>
            </a:r>
            <a:r>
              <a:rPr lang="en-GB">
                <a:solidFill>
                  <a:schemeClr val="bg2"/>
                </a:solidFill>
              </a:rPr>
              <a:t>.</a:t>
            </a:r>
            <a:endParaRPr lang="en-BE">
              <a:solidFill>
                <a:schemeClr val="bg2"/>
              </a:solidFill>
            </a:endParaRPr>
          </a:p>
          <a:p>
            <a:pPr lvl="0"/>
            <a:endParaRPr lang="en-BE"/>
          </a:p>
        </p:txBody>
      </p:sp>
      <p:sp>
        <p:nvSpPr>
          <p:cNvPr id="19" name="Text Placeholder 10">
            <a:extLst>
              <a:ext uri="{FF2B5EF4-FFF2-40B4-BE49-F238E27FC236}">
                <a16:creationId xmlns:a16="http://schemas.microsoft.com/office/drawing/2014/main" id="{FA4EFED1-C1DB-C717-5C8F-5838B87DD6C7}"/>
              </a:ext>
            </a:extLst>
          </p:cNvPr>
          <p:cNvSpPr>
            <a:spLocks noGrp="1"/>
          </p:cNvSpPr>
          <p:nvPr>
            <p:ph type="body" sz="quarter" idx="15" hasCustomPrompt="1"/>
          </p:nvPr>
        </p:nvSpPr>
        <p:spPr>
          <a:xfrm>
            <a:off x="8433138" y="4135438"/>
            <a:ext cx="3083504" cy="381698"/>
          </a:xfrm>
          <a:prstGeom prst="rect">
            <a:avLst/>
          </a:prstGeom>
        </p:spPr>
        <p:txBody>
          <a:bodyPr/>
          <a:lstStyle>
            <a:lvl1pPr marL="0" indent="0">
              <a:buNone/>
              <a:defRPr sz="1800" b="1"/>
            </a:lvl1pPr>
          </a:lstStyle>
          <a:p>
            <a:pPr lvl="0"/>
            <a:r>
              <a:rPr lang="en-BE"/>
              <a:t>Korte titel kolom 3</a:t>
            </a:r>
          </a:p>
        </p:txBody>
      </p:sp>
      <p:sp>
        <p:nvSpPr>
          <p:cNvPr id="20" name="Text Placeholder 10">
            <a:extLst>
              <a:ext uri="{FF2B5EF4-FFF2-40B4-BE49-F238E27FC236}">
                <a16:creationId xmlns:a16="http://schemas.microsoft.com/office/drawing/2014/main" id="{5DE347E9-1349-D0F9-85DF-D7F8EA01BE67}"/>
              </a:ext>
            </a:extLst>
          </p:cNvPr>
          <p:cNvSpPr>
            <a:spLocks noGrp="1"/>
          </p:cNvSpPr>
          <p:nvPr>
            <p:ph type="body" sz="quarter" idx="16" hasCustomPrompt="1"/>
          </p:nvPr>
        </p:nvSpPr>
        <p:spPr>
          <a:xfrm>
            <a:off x="8433138" y="4537774"/>
            <a:ext cx="3083504" cy="1786826"/>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a:solidFill>
                  <a:schemeClr val="bg2"/>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solidFill>
                  <a:schemeClr val="bg2"/>
                </a:solidFill>
              </a:rPr>
              <a:t>Lorem ipsum </a:t>
            </a:r>
            <a:r>
              <a:rPr lang="en-GB" err="1">
                <a:solidFill>
                  <a:schemeClr val="bg2"/>
                </a:solidFill>
              </a:rPr>
              <a:t>dolor</a:t>
            </a:r>
            <a:r>
              <a:rPr lang="en-GB">
                <a:solidFill>
                  <a:schemeClr val="bg2"/>
                </a:solidFill>
              </a:rPr>
              <a:t> sit </a:t>
            </a:r>
            <a:r>
              <a:rPr lang="en-GB" err="1">
                <a:solidFill>
                  <a:schemeClr val="bg2"/>
                </a:solidFill>
              </a:rPr>
              <a:t>amet</a:t>
            </a:r>
            <a:r>
              <a:rPr lang="en-GB">
                <a:solidFill>
                  <a:schemeClr val="bg2"/>
                </a:solidFill>
              </a:rPr>
              <a:t>, </a:t>
            </a:r>
            <a:r>
              <a:rPr lang="en-GB" err="1">
                <a:solidFill>
                  <a:schemeClr val="bg2"/>
                </a:solidFill>
              </a:rPr>
              <a:t>consectetur</a:t>
            </a:r>
            <a:r>
              <a:rPr lang="en-GB">
                <a:solidFill>
                  <a:schemeClr val="bg2"/>
                </a:solidFill>
              </a:rPr>
              <a:t> </a:t>
            </a:r>
            <a:r>
              <a:rPr lang="en-GB" err="1">
                <a:solidFill>
                  <a:schemeClr val="bg2"/>
                </a:solidFill>
              </a:rPr>
              <a:t>adipiscing</a:t>
            </a:r>
            <a:r>
              <a:rPr lang="en-GB">
                <a:solidFill>
                  <a:schemeClr val="bg2"/>
                </a:solidFill>
              </a:rPr>
              <a:t> </a:t>
            </a:r>
            <a:r>
              <a:rPr lang="en-GB" err="1">
                <a:solidFill>
                  <a:schemeClr val="bg2"/>
                </a:solidFill>
              </a:rPr>
              <a:t>elit</a:t>
            </a:r>
            <a:r>
              <a:rPr lang="en-GB">
                <a:solidFill>
                  <a:schemeClr val="bg2"/>
                </a:solidFill>
              </a:rPr>
              <a:t>, </a:t>
            </a:r>
            <a:r>
              <a:rPr lang="en-GB" err="1">
                <a:solidFill>
                  <a:schemeClr val="bg2"/>
                </a:solidFill>
              </a:rPr>
              <a:t>sed</a:t>
            </a:r>
            <a:r>
              <a:rPr lang="en-GB">
                <a:solidFill>
                  <a:schemeClr val="bg2"/>
                </a:solidFill>
              </a:rPr>
              <a:t> do </a:t>
            </a:r>
            <a:r>
              <a:rPr lang="en-GB" err="1">
                <a:solidFill>
                  <a:schemeClr val="bg2"/>
                </a:solidFill>
              </a:rPr>
              <a:t>eiusmod</a:t>
            </a:r>
            <a:r>
              <a:rPr lang="en-GB">
                <a:solidFill>
                  <a:schemeClr val="bg2"/>
                </a:solidFill>
              </a:rPr>
              <a:t> </a:t>
            </a:r>
            <a:r>
              <a:rPr lang="en-GB" err="1">
                <a:solidFill>
                  <a:schemeClr val="bg2"/>
                </a:solidFill>
              </a:rPr>
              <a:t>tempor</a:t>
            </a:r>
            <a:r>
              <a:rPr lang="en-GB">
                <a:solidFill>
                  <a:schemeClr val="bg2"/>
                </a:solidFill>
              </a:rPr>
              <a:t> </a:t>
            </a:r>
            <a:r>
              <a:rPr lang="en-GB" err="1">
                <a:solidFill>
                  <a:schemeClr val="bg2"/>
                </a:solidFill>
              </a:rPr>
              <a:t>incididunt</a:t>
            </a:r>
            <a:r>
              <a:rPr lang="en-GB">
                <a:solidFill>
                  <a:schemeClr val="bg2"/>
                </a:solidFill>
              </a:rPr>
              <a:t> </a:t>
            </a:r>
            <a:r>
              <a:rPr lang="en-GB" err="1">
                <a:solidFill>
                  <a:schemeClr val="bg2"/>
                </a:solidFill>
              </a:rPr>
              <a:t>ut</a:t>
            </a:r>
            <a:r>
              <a:rPr lang="en-GB">
                <a:solidFill>
                  <a:schemeClr val="bg2"/>
                </a:solidFill>
              </a:rPr>
              <a:t> labore et dolore magna </a:t>
            </a:r>
            <a:r>
              <a:rPr lang="en-GB" err="1">
                <a:solidFill>
                  <a:schemeClr val="bg2"/>
                </a:solidFill>
              </a:rPr>
              <a:t>aliqua</a:t>
            </a:r>
            <a:r>
              <a:rPr lang="en-GB">
                <a:solidFill>
                  <a:schemeClr val="bg2"/>
                </a:solidFill>
              </a:rPr>
              <a:t>.</a:t>
            </a:r>
            <a:endParaRPr lang="en-BE">
              <a:solidFill>
                <a:schemeClr val="bg2"/>
              </a:solidFill>
            </a:endParaRPr>
          </a:p>
          <a:p>
            <a:pPr lvl="0"/>
            <a:endParaRPr lang="en-BE"/>
          </a:p>
        </p:txBody>
      </p:sp>
      <p:sp>
        <p:nvSpPr>
          <p:cNvPr id="22" name="Picture Placeholder 21">
            <a:extLst>
              <a:ext uri="{FF2B5EF4-FFF2-40B4-BE49-F238E27FC236}">
                <a16:creationId xmlns:a16="http://schemas.microsoft.com/office/drawing/2014/main" id="{9B1332BF-EE32-0037-B6FB-6681A1A0680D}"/>
              </a:ext>
            </a:extLst>
          </p:cNvPr>
          <p:cNvSpPr>
            <a:spLocks noGrp="1"/>
          </p:cNvSpPr>
          <p:nvPr>
            <p:ph type="pic" sz="quarter" idx="17" hasCustomPrompt="1"/>
          </p:nvPr>
        </p:nvSpPr>
        <p:spPr>
          <a:xfrm>
            <a:off x="1508262" y="2026145"/>
            <a:ext cx="1849535" cy="1849535"/>
          </a:xfrm>
          <a:prstGeom prst="ellipse">
            <a:avLst/>
          </a:prstGeom>
        </p:spPr>
        <p:txBody>
          <a:bodyPr/>
          <a:lstStyle>
            <a:lvl1pPr marL="0" indent="0">
              <a:buNone/>
              <a:defRPr sz="1200">
                <a:solidFill>
                  <a:schemeClr val="bg2"/>
                </a:solidFill>
              </a:defRPr>
            </a:lvl1pPr>
          </a:lstStyle>
          <a:p>
            <a:r>
              <a:rPr lang="en-BE"/>
              <a:t>Voeg hier gerust een foto of icoon toe</a:t>
            </a:r>
          </a:p>
        </p:txBody>
      </p:sp>
      <p:sp>
        <p:nvSpPr>
          <p:cNvPr id="25" name="Picture Placeholder 21">
            <a:extLst>
              <a:ext uri="{FF2B5EF4-FFF2-40B4-BE49-F238E27FC236}">
                <a16:creationId xmlns:a16="http://schemas.microsoft.com/office/drawing/2014/main" id="{AB0A42A9-9706-0C60-7577-1CABD8978A75}"/>
              </a:ext>
            </a:extLst>
          </p:cNvPr>
          <p:cNvSpPr>
            <a:spLocks noGrp="1"/>
          </p:cNvSpPr>
          <p:nvPr>
            <p:ph type="pic" sz="quarter" idx="18" hasCustomPrompt="1"/>
          </p:nvPr>
        </p:nvSpPr>
        <p:spPr>
          <a:xfrm>
            <a:off x="5315764" y="2026145"/>
            <a:ext cx="1849535" cy="1849535"/>
          </a:xfrm>
          <a:prstGeom prst="ellipse">
            <a:avLst/>
          </a:prstGeom>
        </p:spPr>
        <p:txBody>
          <a:bodyPr/>
          <a:lstStyle>
            <a:lvl1pPr marL="0" indent="0">
              <a:buNone/>
              <a:defRPr sz="1200">
                <a:solidFill>
                  <a:schemeClr val="bg2"/>
                </a:solidFill>
              </a:defRPr>
            </a:lvl1pPr>
          </a:lstStyle>
          <a:p>
            <a:r>
              <a:rPr lang="en-BE"/>
              <a:t>Voeg hier gerust een foto of icoon toe</a:t>
            </a:r>
          </a:p>
        </p:txBody>
      </p:sp>
      <p:sp>
        <p:nvSpPr>
          <p:cNvPr id="26" name="Picture Placeholder 21">
            <a:extLst>
              <a:ext uri="{FF2B5EF4-FFF2-40B4-BE49-F238E27FC236}">
                <a16:creationId xmlns:a16="http://schemas.microsoft.com/office/drawing/2014/main" id="{DCF00224-56FA-ED8C-05B8-65547D10DB76}"/>
              </a:ext>
            </a:extLst>
          </p:cNvPr>
          <p:cNvSpPr>
            <a:spLocks noGrp="1"/>
          </p:cNvSpPr>
          <p:nvPr>
            <p:ph type="pic" sz="quarter" idx="19" hasCustomPrompt="1"/>
          </p:nvPr>
        </p:nvSpPr>
        <p:spPr>
          <a:xfrm>
            <a:off x="9093285" y="2026145"/>
            <a:ext cx="1849535" cy="1849535"/>
          </a:xfrm>
          <a:prstGeom prst="ellipse">
            <a:avLst/>
          </a:prstGeom>
        </p:spPr>
        <p:txBody>
          <a:bodyPr/>
          <a:lstStyle>
            <a:lvl1pPr marL="0" indent="0">
              <a:buNone/>
              <a:defRPr sz="1200">
                <a:solidFill>
                  <a:schemeClr val="bg2"/>
                </a:solidFill>
              </a:defRPr>
            </a:lvl1pPr>
          </a:lstStyle>
          <a:p>
            <a:r>
              <a:rPr lang="en-BE"/>
              <a:t>Voeg hier gerust een foto of icoon toe</a:t>
            </a:r>
          </a:p>
        </p:txBody>
      </p:sp>
    </p:spTree>
    <p:extLst>
      <p:ext uri="{BB962C8B-B14F-4D97-AF65-F5344CB8AC3E}">
        <p14:creationId xmlns:p14="http://schemas.microsoft.com/office/powerpoint/2010/main" val="8211090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Lege pagina">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7062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highlight">
    <p:bg>
      <p:bgPr>
        <a:solidFill>
          <a:schemeClr val="bg1"/>
        </a:solidFill>
        <a:effectLst/>
      </p:bgPr>
    </p:bg>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id="{957C20F7-764C-E557-3180-53E80E198CA9}"/>
              </a:ext>
            </a:extLst>
          </p:cNvPr>
          <p:cNvSpPr>
            <a:spLocks noGrp="1"/>
          </p:cNvSpPr>
          <p:nvPr>
            <p:ph type="pic" sz="quarter" idx="10"/>
          </p:nvPr>
        </p:nvSpPr>
        <p:spPr>
          <a:xfrm>
            <a:off x="0" y="0"/>
            <a:ext cx="12192000" cy="6858000"/>
          </a:xfrm>
          <a:prstGeom prst="rect">
            <a:avLst/>
          </a:prstGeom>
          <a:gradFill>
            <a:gsLst>
              <a:gs pos="77000">
                <a:schemeClr val="accent1">
                  <a:alpha val="20000"/>
                </a:schemeClr>
              </a:gs>
              <a:gs pos="18000">
                <a:schemeClr val="accent1">
                  <a:lumMod val="60000"/>
                  <a:alpha val="84445"/>
                </a:schemeClr>
              </a:gs>
            </a:gsLst>
            <a:lin ang="600000" scaled="0"/>
          </a:gradFill>
        </p:spPr>
        <p:txBody>
          <a:bodyPr/>
          <a:lstStyle/>
          <a:p>
            <a:endParaRPr lang="en-BE"/>
          </a:p>
        </p:txBody>
      </p:sp>
      <p:sp>
        <p:nvSpPr>
          <p:cNvPr id="8" name="Text Placeholder 7">
            <a:extLst>
              <a:ext uri="{FF2B5EF4-FFF2-40B4-BE49-F238E27FC236}">
                <a16:creationId xmlns:a16="http://schemas.microsoft.com/office/drawing/2014/main" id="{CD200E97-CEF2-6418-D4E4-475340498C37}"/>
              </a:ext>
            </a:extLst>
          </p:cNvPr>
          <p:cNvSpPr>
            <a:spLocks noGrp="1"/>
          </p:cNvSpPr>
          <p:nvPr>
            <p:ph type="body" sz="quarter" idx="11" hasCustomPrompt="1"/>
          </p:nvPr>
        </p:nvSpPr>
        <p:spPr>
          <a:xfrm>
            <a:off x="2426493" y="3643312"/>
            <a:ext cx="2021681" cy="2021681"/>
          </a:xfrm>
          <a:prstGeom prst="ellipse">
            <a:avLst/>
          </a:prstGeom>
          <a:solidFill>
            <a:schemeClr val="accent5"/>
          </a:solidFill>
        </p:spPr>
        <p:txBody>
          <a:bodyPr anchor="ctr"/>
          <a:lstStyle>
            <a:lvl1pPr marL="0" indent="0" algn="ctr">
              <a:buNone/>
              <a:defRPr sz="1800" b="1">
                <a:solidFill>
                  <a:schemeClr val="bg2"/>
                </a:solidFill>
              </a:defRPr>
            </a:lvl1pPr>
          </a:lstStyle>
          <a:p>
            <a:pPr lvl="0"/>
            <a:r>
              <a:rPr lang="en-BE"/>
              <a:t>Kernwoord</a:t>
            </a:r>
          </a:p>
        </p:txBody>
      </p:sp>
      <p:sp>
        <p:nvSpPr>
          <p:cNvPr id="9" name="Text Placeholder 7">
            <a:extLst>
              <a:ext uri="{FF2B5EF4-FFF2-40B4-BE49-F238E27FC236}">
                <a16:creationId xmlns:a16="http://schemas.microsoft.com/office/drawing/2014/main" id="{E4444096-A98A-9CD3-94CD-FB1C2958D1B4}"/>
              </a:ext>
            </a:extLst>
          </p:cNvPr>
          <p:cNvSpPr>
            <a:spLocks noGrp="1"/>
          </p:cNvSpPr>
          <p:nvPr>
            <p:ph type="body" sz="quarter" idx="12" hasCustomPrompt="1"/>
          </p:nvPr>
        </p:nvSpPr>
        <p:spPr>
          <a:xfrm>
            <a:off x="7743828" y="3643312"/>
            <a:ext cx="2457450" cy="2457450"/>
          </a:xfrm>
          <a:prstGeom prst="ellipse">
            <a:avLst/>
          </a:prstGeom>
          <a:solidFill>
            <a:schemeClr val="accent5"/>
          </a:solidFill>
        </p:spPr>
        <p:txBody>
          <a:bodyPr anchor="ctr"/>
          <a:lstStyle>
            <a:lvl1pPr marL="0" indent="0" algn="ctr">
              <a:buNone/>
              <a:defRPr sz="1800" b="1">
                <a:solidFill>
                  <a:schemeClr val="bg2"/>
                </a:solidFill>
              </a:defRPr>
            </a:lvl1pPr>
          </a:lstStyle>
          <a:p>
            <a:pPr lvl="0"/>
            <a:r>
              <a:rPr lang="en-BE"/>
              <a:t>Kernwoord</a:t>
            </a:r>
          </a:p>
        </p:txBody>
      </p:sp>
      <p:sp>
        <p:nvSpPr>
          <p:cNvPr id="10" name="Text Placeholder 7">
            <a:extLst>
              <a:ext uri="{FF2B5EF4-FFF2-40B4-BE49-F238E27FC236}">
                <a16:creationId xmlns:a16="http://schemas.microsoft.com/office/drawing/2014/main" id="{7C6C3B1F-904E-1DB5-C343-64312B080BB3}"/>
              </a:ext>
            </a:extLst>
          </p:cNvPr>
          <p:cNvSpPr>
            <a:spLocks noGrp="1"/>
          </p:cNvSpPr>
          <p:nvPr>
            <p:ph type="body" sz="quarter" idx="13" hasCustomPrompt="1"/>
          </p:nvPr>
        </p:nvSpPr>
        <p:spPr>
          <a:xfrm>
            <a:off x="9358312" y="328611"/>
            <a:ext cx="1971676" cy="1971676"/>
          </a:xfrm>
          <a:prstGeom prst="ellipse">
            <a:avLst/>
          </a:prstGeom>
          <a:solidFill>
            <a:schemeClr val="accent5"/>
          </a:solidFill>
        </p:spPr>
        <p:txBody>
          <a:bodyPr anchor="ctr"/>
          <a:lstStyle>
            <a:lvl1pPr marL="0" indent="0" algn="ctr">
              <a:buNone/>
              <a:defRPr sz="1800" b="1">
                <a:solidFill>
                  <a:schemeClr val="bg2"/>
                </a:solidFill>
              </a:defRPr>
            </a:lvl1pPr>
          </a:lstStyle>
          <a:p>
            <a:pPr lvl="0"/>
            <a:r>
              <a:rPr lang="en-BE"/>
              <a:t>Kernwoord</a:t>
            </a:r>
          </a:p>
        </p:txBody>
      </p:sp>
      <p:sp>
        <p:nvSpPr>
          <p:cNvPr id="11" name="Text Placeholder 7">
            <a:extLst>
              <a:ext uri="{FF2B5EF4-FFF2-40B4-BE49-F238E27FC236}">
                <a16:creationId xmlns:a16="http://schemas.microsoft.com/office/drawing/2014/main" id="{2FE1C6B5-4068-3443-1ED6-ADD5FD725769}"/>
              </a:ext>
            </a:extLst>
          </p:cNvPr>
          <p:cNvSpPr>
            <a:spLocks noGrp="1"/>
          </p:cNvSpPr>
          <p:nvPr>
            <p:ph type="body" sz="quarter" idx="14" hasCustomPrompt="1"/>
          </p:nvPr>
        </p:nvSpPr>
        <p:spPr>
          <a:xfrm>
            <a:off x="5458809" y="557911"/>
            <a:ext cx="2015936" cy="2015936"/>
          </a:xfrm>
          <a:prstGeom prst="ellipse">
            <a:avLst/>
          </a:prstGeom>
          <a:solidFill>
            <a:schemeClr val="accent5"/>
          </a:solidFill>
        </p:spPr>
        <p:txBody>
          <a:bodyPr anchor="ctr"/>
          <a:lstStyle>
            <a:lvl1pPr marL="0" indent="0" algn="ctr">
              <a:buNone/>
              <a:defRPr sz="1800" b="1">
                <a:solidFill>
                  <a:schemeClr val="bg2"/>
                </a:solidFill>
              </a:defRPr>
            </a:lvl1pPr>
          </a:lstStyle>
          <a:p>
            <a:pPr lvl="0"/>
            <a:r>
              <a:rPr lang="en-BE"/>
              <a:t>Kernwoord</a:t>
            </a:r>
          </a:p>
        </p:txBody>
      </p:sp>
      <p:sp>
        <p:nvSpPr>
          <p:cNvPr id="18" name="Text Placeholder 17">
            <a:extLst>
              <a:ext uri="{FF2B5EF4-FFF2-40B4-BE49-F238E27FC236}">
                <a16:creationId xmlns:a16="http://schemas.microsoft.com/office/drawing/2014/main" id="{83E3702F-9281-9EEA-C7CF-37C7712FF616}"/>
              </a:ext>
            </a:extLst>
          </p:cNvPr>
          <p:cNvSpPr>
            <a:spLocks noGrp="1"/>
          </p:cNvSpPr>
          <p:nvPr>
            <p:ph type="body" sz="quarter" idx="15" hasCustomPrompt="1"/>
          </p:nvPr>
        </p:nvSpPr>
        <p:spPr>
          <a:xfrm>
            <a:off x="862012" y="1028700"/>
            <a:ext cx="3751454" cy="2372424"/>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BE" sz="2500" b="1" smtClean="0">
                <a:solidFill>
                  <a:schemeClr val="bg2"/>
                </a:solidFill>
                <a:latin typeface="+mj-lt"/>
              </a:defRPr>
            </a:lvl1pPr>
          </a:lstStyle>
          <a:p>
            <a:pPr lvl="0"/>
            <a:r>
              <a:rPr lang="en-BE"/>
              <a:t>Gebruik een cirkel om een kernwoord of term te highlighten</a:t>
            </a:r>
          </a:p>
        </p:txBody>
      </p:sp>
    </p:spTree>
    <p:extLst>
      <p:ext uri="{BB962C8B-B14F-4D97-AF65-F5344CB8AC3E}">
        <p14:creationId xmlns:p14="http://schemas.microsoft.com/office/powerpoint/2010/main" val="30812700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accent5"/>
        </a:solidFill>
        <a:effectLst/>
      </p:bgPr>
    </p:bg>
    <p:spTree>
      <p:nvGrpSpPr>
        <p:cNvPr id="1" name=""/>
        <p:cNvGrpSpPr/>
        <p:nvPr/>
      </p:nvGrpSpPr>
      <p:grpSpPr>
        <a:xfrm>
          <a:off x="0" y="0"/>
          <a:ext cx="0" cy="0"/>
          <a:chOff x="0" y="0"/>
          <a:chExt cx="0" cy="0"/>
        </a:xfrm>
      </p:grpSpPr>
      <p:sp>
        <p:nvSpPr>
          <p:cNvPr id="12" name="Oval 11">
            <a:extLst>
              <a:ext uri="{FF2B5EF4-FFF2-40B4-BE49-F238E27FC236}">
                <a16:creationId xmlns:a16="http://schemas.microsoft.com/office/drawing/2014/main" id="{6E0D4C15-D719-9914-57D3-8C90956F7489}"/>
              </a:ext>
            </a:extLst>
          </p:cNvPr>
          <p:cNvSpPr/>
          <p:nvPr userDrawn="1"/>
        </p:nvSpPr>
        <p:spPr>
          <a:xfrm>
            <a:off x="-2375642" y="4035056"/>
            <a:ext cx="6237234" cy="6237234"/>
          </a:xfrm>
          <a:prstGeom prst="ellipse">
            <a:avLst/>
          </a:prstGeom>
          <a:noFill/>
          <a:ln w="9525">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3" name="Oval 12">
            <a:extLst>
              <a:ext uri="{FF2B5EF4-FFF2-40B4-BE49-F238E27FC236}">
                <a16:creationId xmlns:a16="http://schemas.microsoft.com/office/drawing/2014/main" id="{B2CC2170-E8AD-7010-330F-01C25AC60949}"/>
              </a:ext>
            </a:extLst>
          </p:cNvPr>
          <p:cNvSpPr/>
          <p:nvPr userDrawn="1"/>
        </p:nvSpPr>
        <p:spPr>
          <a:xfrm>
            <a:off x="8785012" y="-2808234"/>
            <a:ext cx="6237234" cy="6237234"/>
          </a:xfrm>
          <a:prstGeom prst="ellipse">
            <a:avLst/>
          </a:prstGeom>
          <a:noFill/>
          <a:ln w="9525">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pic>
        <p:nvPicPr>
          <p:cNvPr id="14" name="Picture 13">
            <a:extLst>
              <a:ext uri="{FF2B5EF4-FFF2-40B4-BE49-F238E27FC236}">
                <a16:creationId xmlns:a16="http://schemas.microsoft.com/office/drawing/2014/main" id="{3013357E-E599-82CD-9EC5-266ABEBBF740}"/>
              </a:ext>
            </a:extLst>
          </p:cNvPr>
          <p:cNvPicPr>
            <a:picLocks noChangeAspect="1"/>
          </p:cNvPicPr>
          <p:nvPr userDrawn="1"/>
        </p:nvPicPr>
        <p:blipFill>
          <a:blip r:embed="rId2"/>
          <a:stretch>
            <a:fillRect/>
          </a:stretch>
        </p:blipFill>
        <p:spPr>
          <a:xfrm>
            <a:off x="5537200" y="1280584"/>
            <a:ext cx="812800" cy="571500"/>
          </a:xfrm>
          <a:prstGeom prst="rect">
            <a:avLst/>
          </a:prstGeom>
        </p:spPr>
      </p:pic>
      <p:sp>
        <p:nvSpPr>
          <p:cNvPr id="3" name="Text Placeholder 2">
            <a:extLst>
              <a:ext uri="{FF2B5EF4-FFF2-40B4-BE49-F238E27FC236}">
                <a16:creationId xmlns:a16="http://schemas.microsoft.com/office/drawing/2014/main" id="{DD8C2E79-5130-5D8F-54BC-C3535F84C086}"/>
              </a:ext>
            </a:extLst>
          </p:cNvPr>
          <p:cNvSpPr>
            <a:spLocks noGrp="1"/>
          </p:cNvSpPr>
          <p:nvPr>
            <p:ph type="body" sz="quarter" idx="10" hasCustomPrompt="1"/>
          </p:nvPr>
        </p:nvSpPr>
        <p:spPr>
          <a:xfrm>
            <a:off x="1813719" y="2822944"/>
            <a:ext cx="9072562" cy="1485900"/>
          </a:xfrm>
          <a:prstGeom prst="rect">
            <a:avLst/>
          </a:prstGeo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b="1" i="1">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sz="2800" i="1" err="1">
                <a:solidFill>
                  <a:schemeClr val="bg2"/>
                </a:solidFill>
                <a:latin typeface="Arial" panose="020B0604020202020204" pitchFamily="34" charset="0"/>
                <a:cs typeface="Arial" panose="020B0604020202020204" pitchFamily="34" charset="0"/>
              </a:rPr>
              <a:t>Sed</a:t>
            </a:r>
            <a:r>
              <a:rPr lang="en-GB" sz="2800" i="1">
                <a:solidFill>
                  <a:schemeClr val="bg2"/>
                </a:solidFill>
                <a:latin typeface="Arial" panose="020B0604020202020204" pitchFamily="34" charset="0"/>
                <a:cs typeface="Arial" panose="020B0604020202020204" pitchFamily="34" charset="0"/>
              </a:rPr>
              <a:t> </a:t>
            </a:r>
            <a:r>
              <a:rPr lang="en-GB" sz="2800" i="1" err="1">
                <a:solidFill>
                  <a:schemeClr val="bg2"/>
                </a:solidFill>
                <a:latin typeface="Arial" panose="020B0604020202020204" pitchFamily="34" charset="0"/>
                <a:cs typeface="Arial" panose="020B0604020202020204" pitchFamily="34" charset="0"/>
              </a:rPr>
              <a:t>ut</a:t>
            </a:r>
            <a:r>
              <a:rPr lang="en-GB" sz="2800" i="1">
                <a:solidFill>
                  <a:schemeClr val="bg2"/>
                </a:solidFill>
                <a:latin typeface="Arial" panose="020B0604020202020204" pitchFamily="34" charset="0"/>
                <a:cs typeface="Arial" panose="020B0604020202020204" pitchFamily="34" charset="0"/>
              </a:rPr>
              <a:t> </a:t>
            </a:r>
            <a:r>
              <a:rPr lang="en-GB" sz="2800" i="1" err="1">
                <a:solidFill>
                  <a:schemeClr val="bg2"/>
                </a:solidFill>
                <a:latin typeface="Arial" panose="020B0604020202020204" pitchFamily="34" charset="0"/>
                <a:cs typeface="Arial" panose="020B0604020202020204" pitchFamily="34" charset="0"/>
              </a:rPr>
              <a:t>perspiciatis</a:t>
            </a:r>
            <a:r>
              <a:rPr lang="en-GB" sz="2800" i="1">
                <a:solidFill>
                  <a:schemeClr val="bg2"/>
                </a:solidFill>
                <a:latin typeface="Arial" panose="020B0604020202020204" pitchFamily="34" charset="0"/>
                <a:cs typeface="Arial" panose="020B0604020202020204" pitchFamily="34" charset="0"/>
              </a:rPr>
              <a:t> </a:t>
            </a:r>
            <a:r>
              <a:rPr lang="en-GB" sz="2800" i="1" err="1">
                <a:solidFill>
                  <a:schemeClr val="bg2"/>
                </a:solidFill>
                <a:latin typeface="Arial" panose="020B0604020202020204" pitchFamily="34" charset="0"/>
                <a:cs typeface="Arial" panose="020B0604020202020204" pitchFamily="34" charset="0"/>
              </a:rPr>
              <a:t>unde</a:t>
            </a:r>
            <a:r>
              <a:rPr lang="en-GB" sz="2800" i="1">
                <a:solidFill>
                  <a:schemeClr val="bg2"/>
                </a:solidFill>
                <a:latin typeface="Arial" panose="020B0604020202020204" pitchFamily="34" charset="0"/>
                <a:cs typeface="Arial" panose="020B0604020202020204" pitchFamily="34" charset="0"/>
              </a:rPr>
              <a:t> </a:t>
            </a:r>
            <a:r>
              <a:rPr lang="en-GB" sz="2800" i="1" err="1">
                <a:solidFill>
                  <a:schemeClr val="bg2"/>
                </a:solidFill>
                <a:latin typeface="Arial" panose="020B0604020202020204" pitchFamily="34" charset="0"/>
                <a:cs typeface="Arial" panose="020B0604020202020204" pitchFamily="34" charset="0"/>
              </a:rPr>
              <a:t>omnis</a:t>
            </a:r>
            <a:r>
              <a:rPr lang="en-GB" sz="2800" i="1">
                <a:solidFill>
                  <a:schemeClr val="bg2"/>
                </a:solidFill>
                <a:latin typeface="Arial" panose="020B0604020202020204" pitchFamily="34" charset="0"/>
                <a:cs typeface="Arial" panose="020B0604020202020204" pitchFamily="34" charset="0"/>
              </a:rPr>
              <a:t> </a:t>
            </a:r>
            <a:r>
              <a:rPr lang="en-GB" sz="2800" i="1" err="1">
                <a:solidFill>
                  <a:schemeClr val="bg2"/>
                </a:solidFill>
                <a:latin typeface="Arial" panose="020B0604020202020204" pitchFamily="34" charset="0"/>
                <a:cs typeface="Arial" panose="020B0604020202020204" pitchFamily="34" charset="0"/>
              </a:rPr>
              <a:t>iste</a:t>
            </a:r>
            <a:r>
              <a:rPr lang="en-GB" sz="2800" i="1">
                <a:solidFill>
                  <a:schemeClr val="bg2"/>
                </a:solidFill>
                <a:latin typeface="Arial" panose="020B0604020202020204" pitchFamily="34" charset="0"/>
                <a:cs typeface="Arial" panose="020B0604020202020204" pitchFamily="34" charset="0"/>
              </a:rPr>
              <a:t> </a:t>
            </a:r>
            <a:r>
              <a:rPr lang="en-GB" sz="2800" i="1" err="1">
                <a:solidFill>
                  <a:schemeClr val="bg2"/>
                </a:solidFill>
                <a:latin typeface="Arial" panose="020B0604020202020204" pitchFamily="34" charset="0"/>
                <a:cs typeface="Arial" panose="020B0604020202020204" pitchFamily="34" charset="0"/>
              </a:rPr>
              <a:t>natus</a:t>
            </a:r>
            <a:r>
              <a:rPr lang="en-GB" sz="2800" i="1">
                <a:solidFill>
                  <a:schemeClr val="bg2"/>
                </a:solidFill>
                <a:latin typeface="Arial" panose="020B0604020202020204" pitchFamily="34" charset="0"/>
                <a:cs typeface="Arial" panose="020B0604020202020204" pitchFamily="34" charset="0"/>
              </a:rPr>
              <a:t> error sit </a:t>
            </a:r>
            <a:r>
              <a:rPr lang="en-GB" sz="2800" i="1" err="1">
                <a:solidFill>
                  <a:schemeClr val="bg2"/>
                </a:solidFill>
                <a:latin typeface="Arial" panose="020B0604020202020204" pitchFamily="34" charset="0"/>
                <a:cs typeface="Arial" panose="020B0604020202020204" pitchFamily="34" charset="0"/>
              </a:rPr>
              <a:t>voluptatem</a:t>
            </a:r>
            <a:r>
              <a:rPr lang="en-GB" sz="2800" i="1">
                <a:solidFill>
                  <a:schemeClr val="bg2"/>
                </a:solidFill>
                <a:latin typeface="Arial" panose="020B0604020202020204" pitchFamily="34" charset="0"/>
                <a:cs typeface="Arial" panose="020B0604020202020204" pitchFamily="34" charset="0"/>
              </a:rPr>
              <a:t> </a:t>
            </a:r>
            <a:r>
              <a:rPr lang="en-GB" sz="2800" i="1" err="1">
                <a:solidFill>
                  <a:schemeClr val="bg2"/>
                </a:solidFill>
                <a:latin typeface="Arial" panose="020B0604020202020204" pitchFamily="34" charset="0"/>
                <a:cs typeface="Arial" panose="020B0604020202020204" pitchFamily="34" charset="0"/>
              </a:rPr>
              <a:t>accusantium</a:t>
            </a:r>
            <a:r>
              <a:rPr lang="en-GB" sz="2800" i="1">
                <a:solidFill>
                  <a:schemeClr val="bg2"/>
                </a:solidFill>
                <a:latin typeface="Arial" panose="020B0604020202020204" pitchFamily="34" charset="0"/>
                <a:cs typeface="Arial" panose="020B0604020202020204" pitchFamily="34" charset="0"/>
              </a:rPr>
              <a:t> </a:t>
            </a:r>
            <a:r>
              <a:rPr lang="en-GB" sz="2800" i="1" err="1">
                <a:solidFill>
                  <a:schemeClr val="bg2"/>
                </a:solidFill>
                <a:latin typeface="Arial" panose="020B0604020202020204" pitchFamily="34" charset="0"/>
                <a:cs typeface="Arial" panose="020B0604020202020204" pitchFamily="34" charset="0"/>
              </a:rPr>
              <a:t>doloremque</a:t>
            </a:r>
            <a:r>
              <a:rPr lang="en-GB" sz="2800" i="1">
                <a:solidFill>
                  <a:schemeClr val="bg2"/>
                </a:solidFill>
                <a:latin typeface="Arial" panose="020B0604020202020204" pitchFamily="34" charset="0"/>
                <a:cs typeface="Arial" panose="020B0604020202020204" pitchFamily="34" charset="0"/>
              </a:rPr>
              <a:t> </a:t>
            </a:r>
            <a:r>
              <a:rPr lang="en-GB" sz="2800" i="1" err="1">
                <a:solidFill>
                  <a:schemeClr val="bg2"/>
                </a:solidFill>
                <a:latin typeface="Arial" panose="020B0604020202020204" pitchFamily="34" charset="0"/>
                <a:cs typeface="Arial" panose="020B0604020202020204" pitchFamily="34" charset="0"/>
              </a:rPr>
              <a:t>laudantium</a:t>
            </a:r>
            <a:r>
              <a:rPr lang="en-GB" sz="2800" i="1">
                <a:solidFill>
                  <a:schemeClr val="bg2"/>
                </a:solidFill>
                <a:latin typeface="Arial" panose="020B0604020202020204" pitchFamily="34" charset="0"/>
                <a:cs typeface="Arial" panose="020B0604020202020204" pitchFamily="34" charset="0"/>
              </a:rPr>
              <a:t>.</a:t>
            </a:r>
            <a:endParaRPr lang="en-BE" sz="2800" i="1">
              <a:solidFill>
                <a:schemeClr val="bg2"/>
              </a:solidFill>
              <a:latin typeface="Arial" panose="020B0604020202020204" pitchFamily="34" charset="0"/>
              <a:cs typeface="Arial" panose="020B0604020202020204" pitchFamily="34" charset="0"/>
            </a:endParaRPr>
          </a:p>
          <a:p>
            <a:pPr lvl="0"/>
            <a:endParaRPr lang="en-BE"/>
          </a:p>
        </p:txBody>
      </p:sp>
      <p:sp>
        <p:nvSpPr>
          <p:cNvPr id="6" name="Text Placeholder 5">
            <a:extLst>
              <a:ext uri="{FF2B5EF4-FFF2-40B4-BE49-F238E27FC236}">
                <a16:creationId xmlns:a16="http://schemas.microsoft.com/office/drawing/2014/main" id="{DD0933A6-5F15-80DE-DEAC-856B2F65FF06}"/>
              </a:ext>
            </a:extLst>
          </p:cNvPr>
          <p:cNvSpPr>
            <a:spLocks noGrp="1"/>
          </p:cNvSpPr>
          <p:nvPr>
            <p:ph type="body" sz="quarter" idx="11" hasCustomPrompt="1"/>
          </p:nvPr>
        </p:nvSpPr>
        <p:spPr>
          <a:xfrm>
            <a:off x="1814514" y="4308844"/>
            <a:ext cx="9071768" cy="657225"/>
          </a:xfrm>
          <a:prstGeom prst="rect">
            <a:avLst/>
          </a:prstGeo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i="0">
                <a:solidFill>
                  <a:schemeClr val="bg2"/>
                </a:solidFill>
                <a:latin typeface="Arial Narrow" panose="020B0604020202020204" pitchFamily="34" charset="0"/>
                <a:cs typeface="Arial Narrow" panose="020B0604020202020204" pitchFamily="34" charset="0"/>
              </a:defRPr>
            </a:lvl1pPr>
          </a:lstStyle>
          <a:p>
            <a:pPr lvl="0"/>
            <a:r>
              <a:rPr lang="en-GB"/>
              <a:t>n</a:t>
            </a:r>
            <a:r>
              <a:rPr lang="en-BE"/>
              <a:t>aam persoon</a:t>
            </a:r>
          </a:p>
        </p:txBody>
      </p:sp>
    </p:spTree>
    <p:extLst>
      <p:ext uri="{BB962C8B-B14F-4D97-AF65-F5344CB8AC3E}">
        <p14:creationId xmlns:p14="http://schemas.microsoft.com/office/powerpoint/2010/main" val="42389209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lege pagina">
    <p:bg>
      <p:bgPr>
        <a:solidFill>
          <a:schemeClr val="accent5"/>
        </a:solidFill>
        <a:effectLst/>
      </p:bgPr>
    </p:bg>
    <p:spTree>
      <p:nvGrpSpPr>
        <p:cNvPr id="1" name=""/>
        <p:cNvGrpSpPr/>
        <p:nvPr/>
      </p:nvGrpSpPr>
      <p:grpSpPr>
        <a:xfrm>
          <a:off x="0" y="0"/>
          <a:ext cx="0" cy="0"/>
          <a:chOff x="0" y="0"/>
          <a:chExt cx="0" cy="0"/>
        </a:xfrm>
      </p:grpSpPr>
      <p:sp>
        <p:nvSpPr>
          <p:cNvPr id="12" name="Oval 11">
            <a:extLst>
              <a:ext uri="{FF2B5EF4-FFF2-40B4-BE49-F238E27FC236}">
                <a16:creationId xmlns:a16="http://schemas.microsoft.com/office/drawing/2014/main" id="{6E0D4C15-D719-9914-57D3-8C90956F7489}"/>
              </a:ext>
            </a:extLst>
          </p:cNvPr>
          <p:cNvSpPr/>
          <p:nvPr userDrawn="1"/>
        </p:nvSpPr>
        <p:spPr>
          <a:xfrm>
            <a:off x="-2375642" y="4035056"/>
            <a:ext cx="6237234" cy="6237234"/>
          </a:xfrm>
          <a:prstGeom prst="ellipse">
            <a:avLst/>
          </a:prstGeom>
          <a:noFill/>
          <a:ln w="9525">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3" name="Oval 12">
            <a:extLst>
              <a:ext uri="{FF2B5EF4-FFF2-40B4-BE49-F238E27FC236}">
                <a16:creationId xmlns:a16="http://schemas.microsoft.com/office/drawing/2014/main" id="{B2CC2170-E8AD-7010-330F-01C25AC60949}"/>
              </a:ext>
            </a:extLst>
          </p:cNvPr>
          <p:cNvSpPr/>
          <p:nvPr userDrawn="1"/>
        </p:nvSpPr>
        <p:spPr>
          <a:xfrm>
            <a:off x="8785012" y="-2808234"/>
            <a:ext cx="6237234" cy="6237234"/>
          </a:xfrm>
          <a:prstGeom prst="ellipse">
            <a:avLst/>
          </a:prstGeom>
          <a:noFill/>
          <a:ln w="9525">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Tree>
    <p:extLst>
      <p:ext uri="{BB962C8B-B14F-4D97-AF65-F5344CB8AC3E}">
        <p14:creationId xmlns:p14="http://schemas.microsoft.com/office/powerpoint/2010/main" val="10542091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Presentatie-foto">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CB52D78B-5944-0B91-F91B-58924CE0C666}"/>
              </a:ext>
            </a:extLst>
          </p:cNvPr>
          <p:cNvSpPr>
            <a:spLocks noGrp="1"/>
          </p:cNvSpPr>
          <p:nvPr>
            <p:ph type="pic" sz="quarter" idx="14"/>
          </p:nvPr>
        </p:nvSpPr>
        <p:spPr>
          <a:xfrm>
            <a:off x="0" y="0"/>
            <a:ext cx="12192000" cy="6858000"/>
          </a:xfrm>
          <a:prstGeom prst="rect">
            <a:avLst/>
          </a:prstGeom>
        </p:spPr>
        <p:txBody>
          <a:bodyPr/>
          <a:lstStyle/>
          <a:p>
            <a:endParaRPr lang="en-BE"/>
          </a:p>
        </p:txBody>
      </p:sp>
      <p:sp>
        <p:nvSpPr>
          <p:cNvPr id="5" name="Text Placeholder 4">
            <a:extLst>
              <a:ext uri="{FF2B5EF4-FFF2-40B4-BE49-F238E27FC236}">
                <a16:creationId xmlns:a16="http://schemas.microsoft.com/office/drawing/2014/main" id="{049D7E46-7E87-6779-0C4D-10BE5D150E76}"/>
              </a:ext>
            </a:extLst>
          </p:cNvPr>
          <p:cNvSpPr>
            <a:spLocks noGrp="1"/>
          </p:cNvSpPr>
          <p:nvPr>
            <p:ph type="body" sz="quarter" idx="11" hasCustomPrompt="1"/>
          </p:nvPr>
        </p:nvSpPr>
        <p:spPr>
          <a:xfrm>
            <a:off x="7956651" y="4766334"/>
            <a:ext cx="5623162" cy="5428474"/>
          </a:xfrm>
          <a:prstGeom prst="rect">
            <a:avLst/>
          </a:prstGeom>
          <a:blipFill>
            <a:blip r:embed="rId2"/>
            <a:stretch>
              <a:fillRect/>
            </a:stretch>
          </a:blipFill>
        </p:spPr>
        <p:txBody>
          <a:bodyPr/>
          <a:lstStyle>
            <a:lvl1pPr marL="0" indent="0">
              <a:buNone/>
              <a:defRPr/>
            </a:lvl1pPr>
          </a:lstStyle>
          <a:p>
            <a:pPr lvl="0"/>
            <a:r>
              <a:rPr lang="en-GB"/>
              <a:t>N</a:t>
            </a:r>
            <a:r>
              <a:rPr lang="en-BE"/>
              <a:t>iet erop klikken</a:t>
            </a:r>
          </a:p>
        </p:txBody>
      </p:sp>
      <p:pic>
        <p:nvPicPr>
          <p:cNvPr id="8" name="Picture 7">
            <a:extLst>
              <a:ext uri="{FF2B5EF4-FFF2-40B4-BE49-F238E27FC236}">
                <a16:creationId xmlns:a16="http://schemas.microsoft.com/office/drawing/2014/main" id="{0EFD4050-39E0-4032-DB78-525E8DBB9C96}"/>
              </a:ext>
            </a:extLst>
          </p:cNvPr>
          <p:cNvPicPr>
            <a:picLocks noChangeAspect="1"/>
          </p:cNvPicPr>
          <p:nvPr userDrawn="1"/>
        </p:nvPicPr>
        <p:blipFill>
          <a:blip r:embed="rId3"/>
          <a:stretch>
            <a:fillRect/>
          </a:stretch>
        </p:blipFill>
        <p:spPr>
          <a:xfrm>
            <a:off x="9277108" y="5667620"/>
            <a:ext cx="2282113" cy="575167"/>
          </a:xfrm>
          <a:prstGeom prst="rect">
            <a:avLst/>
          </a:prstGeom>
        </p:spPr>
      </p:pic>
      <p:sp>
        <p:nvSpPr>
          <p:cNvPr id="10" name="Text Placeholder 9">
            <a:extLst>
              <a:ext uri="{FF2B5EF4-FFF2-40B4-BE49-F238E27FC236}">
                <a16:creationId xmlns:a16="http://schemas.microsoft.com/office/drawing/2014/main" id="{7364677B-3B1C-41A4-0AB9-063C686EDE8D}"/>
              </a:ext>
            </a:extLst>
          </p:cNvPr>
          <p:cNvSpPr>
            <a:spLocks noGrp="1"/>
          </p:cNvSpPr>
          <p:nvPr>
            <p:ph type="body" sz="quarter" idx="12" hasCustomPrompt="1"/>
          </p:nvPr>
        </p:nvSpPr>
        <p:spPr>
          <a:xfrm>
            <a:off x="-3811664" y="-1104004"/>
            <a:ext cx="9718169" cy="9718169"/>
          </a:xfrm>
          <a:prstGeom prst="rect">
            <a:avLst/>
          </a:prstGeom>
          <a:blipFill dpi="0" rotWithShape="1">
            <a:blip r:embed="rId4">
              <a:alphaModFix amt="60000"/>
            </a:blip>
            <a:srcRect/>
            <a:stretch>
              <a:fillRect/>
            </a:stretch>
          </a:blipFill>
        </p:spPr>
        <p:txBody>
          <a:bodyPr lIns="4608000" tIns="3060000"/>
          <a:lstStyle>
            <a:lvl1pPr marL="0" indent="0">
              <a:buNone/>
              <a:defRPr sz="4500">
                <a:solidFill>
                  <a:schemeClr val="bg1"/>
                </a:solidFill>
                <a:latin typeface="+mj-lt"/>
              </a:defRPr>
            </a:lvl1pPr>
          </a:lstStyle>
          <a:p>
            <a:pPr lvl="0"/>
            <a:r>
              <a:rPr lang="en-BE"/>
              <a:t>Titel van presentatie</a:t>
            </a:r>
          </a:p>
        </p:txBody>
      </p:sp>
      <p:sp>
        <p:nvSpPr>
          <p:cNvPr id="14" name="Text Placeholder 13">
            <a:extLst>
              <a:ext uri="{FF2B5EF4-FFF2-40B4-BE49-F238E27FC236}">
                <a16:creationId xmlns:a16="http://schemas.microsoft.com/office/drawing/2014/main" id="{404DFD0A-A17C-DD6F-6FB6-4D0651D9A653}"/>
              </a:ext>
            </a:extLst>
          </p:cNvPr>
          <p:cNvSpPr>
            <a:spLocks noGrp="1"/>
          </p:cNvSpPr>
          <p:nvPr>
            <p:ph type="body" sz="quarter" idx="13" hasCustomPrompt="1"/>
          </p:nvPr>
        </p:nvSpPr>
        <p:spPr>
          <a:xfrm rot="16200000">
            <a:off x="10125424" y="-2597015"/>
            <a:ext cx="4687887" cy="4689475"/>
          </a:xfrm>
          <a:prstGeom prst="rect">
            <a:avLst/>
          </a:prstGeom>
          <a:blipFill dpi="0" rotWithShape="1">
            <a:blip r:embed="rId5"/>
            <a:srcRect/>
            <a:stretch>
              <a:fillRect/>
            </a:stretch>
          </a:blipFill>
        </p:spPr>
        <p:txBody>
          <a:bodyPr/>
          <a:lstStyle>
            <a:lvl1pPr marL="0" indent="0">
              <a:buNone/>
              <a:defRPr/>
            </a:lvl1pPr>
          </a:lstStyle>
          <a:p>
            <a:pPr lvl="0"/>
            <a:r>
              <a:rPr lang="nl-BE"/>
              <a:t>Niet erop klikken</a:t>
            </a:r>
            <a:endParaRPr lang="en-BE"/>
          </a:p>
        </p:txBody>
      </p:sp>
      <p:sp>
        <p:nvSpPr>
          <p:cNvPr id="19" name="Text Placeholder 18">
            <a:extLst>
              <a:ext uri="{FF2B5EF4-FFF2-40B4-BE49-F238E27FC236}">
                <a16:creationId xmlns:a16="http://schemas.microsoft.com/office/drawing/2014/main" id="{BD0F5245-A38D-8CEA-0365-992D8FAA6E5A}"/>
              </a:ext>
            </a:extLst>
          </p:cNvPr>
          <p:cNvSpPr>
            <a:spLocks noGrp="1"/>
          </p:cNvSpPr>
          <p:nvPr>
            <p:ph type="body" sz="quarter" idx="15" hasCustomPrompt="1"/>
          </p:nvPr>
        </p:nvSpPr>
        <p:spPr>
          <a:xfrm>
            <a:off x="841375" y="3429000"/>
            <a:ext cx="4151313" cy="502920"/>
          </a:xfrm>
          <a:prstGeom prst="rect">
            <a:avLst/>
          </a:prstGeom>
        </p:spPr>
        <p:txBody>
          <a:bodyPr/>
          <a:lstStyle>
            <a:lvl1pPr marL="0" indent="0">
              <a:buNone/>
              <a:defRPr sz="2500">
                <a:solidFill>
                  <a:schemeClr val="bg1"/>
                </a:solidFill>
              </a:defRPr>
            </a:lvl1pPr>
          </a:lstStyle>
          <a:p>
            <a:pPr lvl="0"/>
            <a:r>
              <a:rPr lang="en-BE"/>
              <a:t>Eventueel ondertitel hier.</a:t>
            </a:r>
          </a:p>
        </p:txBody>
      </p:sp>
    </p:spTree>
    <p:extLst>
      <p:ext uri="{BB962C8B-B14F-4D97-AF65-F5344CB8AC3E}">
        <p14:creationId xmlns:p14="http://schemas.microsoft.com/office/powerpoint/2010/main" val="15989947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Vervolgpagina met foto">
    <p:spTree>
      <p:nvGrpSpPr>
        <p:cNvPr id="1" name=""/>
        <p:cNvGrpSpPr/>
        <p:nvPr/>
      </p:nvGrpSpPr>
      <p:grpSpPr>
        <a:xfrm>
          <a:off x="0" y="0"/>
          <a:ext cx="0" cy="0"/>
          <a:chOff x="0" y="0"/>
          <a:chExt cx="0" cy="0"/>
        </a:xfrm>
      </p:grpSpPr>
      <p:sp>
        <p:nvSpPr>
          <p:cNvPr id="27" name="Picture Placeholder 26">
            <a:extLst>
              <a:ext uri="{FF2B5EF4-FFF2-40B4-BE49-F238E27FC236}">
                <a16:creationId xmlns:a16="http://schemas.microsoft.com/office/drawing/2014/main" id="{BFF1FDED-975A-9DBA-E6A5-0E4A24AB3559}"/>
              </a:ext>
            </a:extLst>
          </p:cNvPr>
          <p:cNvSpPr>
            <a:spLocks noGrp="1"/>
          </p:cNvSpPr>
          <p:nvPr>
            <p:ph type="pic" sz="quarter" idx="13"/>
          </p:nvPr>
        </p:nvSpPr>
        <p:spPr>
          <a:xfrm>
            <a:off x="6096000" y="0"/>
            <a:ext cx="6096000" cy="6858000"/>
          </a:xfrm>
          <a:custGeom>
            <a:avLst/>
            <a:gdLst>
              <a:gd name="connsiteX0" fmla="*/ 1608423 w 6096000"/>
              <a:gd name="connsiteY0" fmla="*/ 0 h 6858000"/>
              <a:gd name="connsiteX1" fmla="*/ 6096000 w 6096000"/>
              <a:gd name="connsiteY1" fmla="*/ 0 h 6858000"/>
              <a:gd name="connsiteX2" fmla="*/ 6096000 w 6096000"/>
              <a:gd name="connsiteY2" fmla="*/ 6858000 h 6858000"/>
              <a:gd name="connsiteX3" fmla="*/ 1310443 w 6096000"/>
              <a:gd name="connsiteY3" fmla="*/ 6858000 h 6858000"/>
              <a:gd name="connsiteX4" fmla="*/ 1240858 w 6096000"/>
              <a:gd name="connsiteY4" fmla="*/ 6785015 h 6858000"/>
              <a:gd name="connsiteX5" fmla="*/ 0 w 6096000"/>
              <a:gd name="connsiteY5" fmla="*/ 3573379 h 6858000"/>
              <a:gd name="connsiteX6" fmla="*/ 1564902 w 6096000"/>
              <a:gd name="connsiteY6" fmla="*/ 377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6858000">
                <a:moveTo>
                  <a:pt x="1608423" y="0"/>
                </a:moveTo>
                <a:lnTo>
                  <a:pt x="6096000" y="0"/>
                </a:lnTo>
                <a:lnTo>
                  <a:pt x="6096000" y="6858000"/>
                </a:lnTo>
                <a:lnTo>
                  <a:pt x="1310443" y="6858000"/>
                </a:lnTo>
                <a:lnTo>
                  <a:pt x="1240858" y="6785015"/>
                </a:lnTo>
                <a:cubicBezTo>
                  <a:pt x="469892" y="5936763"/>
                  <a:pt x="0" y="4809946"/>
                  <a:pt x="0" y="3573379"/>
                </a:cubicBezTo>
                <a:cubicBezTo>
                  <a:pt x="0" y="2171937"/>
                  <a:pt x="603550" y="911461"/>
                  <a:pt x="1564902" y="37700"/>
                </a:cubicBezTo>
                <a:close/>
              </a:path>
            </a:pathLst>
          </a:custGeom>
        </p:spPr>
        <p:txBody>
          <a:bodyPr wrap="square">
            <a:noAutofit/>
          </a:bodyPr>
          <a:lstStyle/>
          <a:p>
            <a:endParaRPr lang="en-BE"/>
          </a:p>
        </p:txBody>
      </p:sp>
      <p:sp>
        <p:nvSpPr>
          <p:cNvPr id="25" name="Freeform 24">
            <a:extLst>
              <a:ext uri="{FF2B5EF4-FFF2-40B4-BE49-F238E27FC236}">
                <a16:creationId xmlns:a16="http://schemas.microsoft.com/office/drawing/2014/main" id="{BCE1549E-D407-E265-E564-51329BB44079}"/>
              </a:ext>
            </a:extLst>
          </p:cNvPr>
          <p:cNvSpPr/>
          <p:nvPr userDrawn="1"/>
        </p:nvSpPr>
        <p:spPr>
          <a:xfrm>
            <a:off x="0" y="0"/>
            <a:ext cx="7704423" cy="6858000"/>
          </a:xfrm>
          <a:custGeom>
            <a:avLst/>
            <a:gdLst>
              <a:gd name="connsiteX0" fmla="*/ 0 w 7704423"/>
              <a:gd name="connsiteY0" fmla="*/ 0 h 6858000"/>
              <a:gd name="connsiteX1" fmla="*/ 7704423 w 7704423"/>
              <a:gd name="connsiteY1" fmla="*/ 0 h 6858000"/>
              <a:gd name="connsiteX2" fmla="*/ 7660902 w 7704423"/>
              <a:gd name="connsiteY2" fmla="*/ 37700 h 6858000"/>
              <a:gd name="connsiteX3" fmla="*/ 6096000 w 7704423"/>
              <a:gd name="connsiteY3" fmla="*/ 3573379 h 6858000"/>
              <a:gd name="connsiteX4" fmla="*/ 7336858 w 7704423"/>
              <a:gd name="connsiteY4" fmla="*/ 6785015 h 6858000"/>
              <a:gd name="connsiteX5" fmla="*/ 7406443 w 7704423"/>
              <a:gd name="connsiteY5" fmla="*/ 6858000 h 6858000"/>
              <a:gd name="connsiteX6" fmla="*/ 0 w 770442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704423" h="6858000">
                <a:moveTo>
                  <a:pt x="0" y="0"/>
                </a:moveTo>
                <a:lnTo>
                  <a:pt x="7704423" y="0"/>
                </a:lnTo>
                <a:lnTo>
                  <a:pt x="7660902" y="37700"/>
                </a:lnTo>
                <a:cubicBezTo>
                  <a:pt x="6699550" y="911461"/>
                  <a:pt x="6096000" y="2171937"/>
                  <a:pt x="6096000" y="3573379"/>
                </a:cubicBezTo>
                <a:cubicBezTo>
                  <a:pt x="6096000" y="4809946"/>
                  <a:pt x="6565892" y="5936763"/>
                  <a:pt x="7336858" y="6785015"/>
                </a:cubicBezTo>
                <a:lnTo>
                  <a:pt x="7406443" y="6858000"/>
                </a:lnTo>
                <a:lnTo>
                  <a:pt x="0" y="685800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BE"/>
          </a:p>
        </p:txBody>
      </p:sp>
      <p:sp>
        <p:nvSpPr>
          <p:cNvPr id="21" name="Freeform 20">
            <a:extLst>
              <a:ext uri="{FF2B5EF4-FFF2-40B4-BE49-F238E27FC236}">
                <a16:creationId xmlns:a16="http://schemas.microsoft.com/office/drawing/2014/main" id="{FDAE4356-116B-3A3F-FCED-A120CD860514}"/>
              </a:ext>
            </a:extLst>
          </p:cNvPr>
          <p:cNvSpPr/>
          <p:nvPr userDrawn="1"/>
        </p:nvSpPr>
        <p:spPr>
          <a:xfrm>
            <a:off x="6755481" y="-2725318"/>
            <a:ext cx="5522191" cy="3672887"/>
          </a:xfrm>
          <a:custGeom>
            <a:avLst/>
            <a:gdLst>
              <a:gd name="connsiteX0" fmla="*/ 2879558 w 5522191"/>
              <a:gd name="connsiteY0" fmla="*/ 0 h 3672887"/>
              <a:gd name="connsiteX1" fmla="*/ 5411569 w 5522191"/>
              <a:gd name="connsiteY1" fmla="*/ 1506990 h 3672887"/>
              <a:gd name="connsiteX2" fmla="*/ 5522191 w 5522191"/>
              <a:gd name="connsiteY2" fmla="*/ 1736627 h 3672887"/>
              <a:gd name="connsiteX3" fmla="*/ 5296499 w 5522191"/>
              <a:gd name="connsiteY3" fmla="*/ 1672538 h 3672887"/>
              <a:gd name="connsiteX4" fmla="*/ 4102768 w 5522191"/>
              <a:gd name="connsiteY4" fmla="*/ 1522160 h 3672887"/>
              <a:gd name="connsiteX5" fmla="*/ 141989 w 5522191"/>
              <a:gd name="connsiteY5" fmla="*/ 3628090 h 3672887"/>
              <a:gd name="connsiteX6" fmla="*/ 113270 w 5522191"/>
              <a:gd name="connsiteY6" fmla="*/ 3672887 h 3672887"/>
              <a:gd name="connsiteX7" fmla="*/ 58503 w 5522191"/>
              <a:gd name="connsiteY7" fmla="*/ 3459889 h 3672887"/>
              <a:gd name="connsiteX8" fmla="*/ 0 w 5522191"/>
              <a:gd name="connsiteY8" fmla="*/ 2879558 h 3672887"/>
              <a:gd name="connsiteX9" fmla="*/ 2879558 w 5522191"/>
              <a:gd name="connsiteY9" fmla="*/ 0 h 3672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22191" h="3672887">
                <a:moveTo>
                  <a:pt x="2879558" y="0"/>
                </a:moveTo>
                <a:cubicBezTo>
                  <a:pt x="3972914" y="0"/>
                  <a:pt x="4923947" y="609359"/>
                  <a:pt x="5411569" y="1506990"/>
                </a:cubicBezTo>
                <a:lnTo>
                  <a:pt x="5522191" y="1736627"/>
                </a:lnTo>
                <a:lnTo>
                  <a:pt x="5296499" y="1672538"/>
                </a:lnTo>
                <a:cubicBezTo>
                  <a:pt x="4914951" y="1574370"/>
                  <a:pt x="4514957" y="1522160"/>
                  <a:pt x="4102768" y="1522160"/>
                </a:cubicBezTo>
                <a:cubicBezTo>
                  <a:pt x="2454012" y="1522160"/>
                  <a:pt x="1000367" y="2357523"/>
                  <a:pt x="141989" y="3628090"/>
                </a:cubicBezTo>
                <a:lnTo>
                  <a:pt x="113270" y="3672887"/>
                </a:lnTo>
                <a:lnTo>
                  <a:pt x="58503" y="3459889"/>
                </a:lnTo>
                <a:cubicBezTo>
                  <a:pt x="20145" y="3272437"/>
                  <a:pt x="0" y="3078350"/>
                  <a:pt x="0" y="2879558"/>
                </a:cubicBezTo>
                <a:cubicBezTo>
                  <a:pt x="0" y="1289222"/>
                  <a:pt x="1289222" y="0"/>
                  <a:pt x="2879558"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BE"/>
          </a:p>
        </p:txBody>
      </p:sp>
      <p:sp>
        <p:nvSpPr>
          <p:cNvPr id="23" name="Freeform 22">
            <a:extLst>
              <a:ext uri="{FF2B5EF4-FFF2-40B4-BE49-F238E27FC236}">
                <a16:creationId xmlns:a16="http://schemas.microsoft.com/office/drawing/2014/main" id="{7B464F08-A205-971D-3017-5368231C702F}"/>
              </a:ext>
            </a:extLst>
          </p:cNvPr>
          <p:cNvSpPr/>
          <p:nvPr userDrawn="1"/>
        </p:nvSpPr>
        <p:spPr>
          <a:xfrm>
            <a:off x="4892841" y="5718931"/>
            <a:ext cx="5759116" cy="5510543"/>
          </a:xfrm>
          <a:custGeom>
            <a:avLst/>
            <a:gdLst>
              <a:gd name="connsiteX0" fmla="*/ 1712449 w 5759116"/>
              <a:gd name="connsiteY0" fmla="*/ 0 h 5510543"/>
              <a:gd name="connsiteX1" fmla="*/ 1779661 w 5759116"/>
              <a:gd name="connsiteY1" fmla="*/ 131230 h 5510543"/>
              <a:gd name="connsiteX2" fmla="*/ 5733895 w 5759116"/>
              <a:gd name="connsiteY2" fmla="*/ 2624770 h 5510543"/>
              <a:gd name="connsiteX3" fmla="*/ 5758975 w 5759116"/>
              <a:gd name="connsiteY3" fmla="*/ 2625404 h 5510543"/>
              <a:gd name="connsiteX4" fmla="*/ 5759116 w 5759116"/>
              <a:gd name="connsiteY4" fmla="*/ 2630985 h 5510543"/>
              <a:gd name="connsiteX5" fmla="*/ 2879558 w 5759116"/>
              <a:gd name="connsiteY5" fmla="*/ 5510543 h 5510543"/>
              <a:gd name="connsiteX6" fmla="*/ 0 w 5759116"/>
              <a:gd name="connsiteY6" fmla="*/ 2630985 h 5510543"/>
              <a:gd name="connsiteX7" fmla="*/ 1506990 w 5759116"/>
              <a:gd name="connsiteY7" fmla="*/ 98974 h 5510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59116" h="5510543">
                <a:moveTo>
                  <a:pt x="1712449" y="0"/>
                </a:moveTo>
                <a:lnTo>
                  <a:pt x="1779661" y="131230"/>
                </a:lnTo>
                <a:cubicBezTo>
                  <a:pt x="2551750" y="1552516"/>
                  <a:pt x="4024239" y="2538107"/>
                  <a:pt x="5733895" y="2624770"/>
                </a:cubicBezTo>
                <a:lnTo>
                  <a:pt x="5758975" y="2625404"/>
                </a:lnTo>
                <a:lnTo>
                  <a:pt x="5759116" y="2630985"/>
                </a:lnTo>
                <a:cubicBezTo>
                  <a:pt x="5759116" y="4221321"/>
                  <a:pt x="4469894" y="5510543"/>
                  <a:pt x="2879558" y="5510543"/>
                </a:cubicBezTo>
                <a:cubicBezTo>
                  <a:pt x="1289222" y="5510543"/>
                  <a:pt x="0" y="4221321"/>
                  <a:pt x="0" y="2630985"/>
                </a:cubicBezTo>
                <a:cubicBezTo>
                  <a:pt x="0" y="1537629"/>
                  <a:pt x="609359" y="586597"/>
                  <a:pt x="1506990" y="9897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BE"/>
          </a:p>
        </p:txBody>
      </p:sp>
      <p:sp>
        <p:nvSpPr>
          <p:cNvPr id="11" name="Text Placeholder 2">
            <a:extLst>
              <a:ext uri="{FF2B5EF4-FFF2-40B4-BE49-F238E27FC236}">
                <a16:creationId xmlns:a16="http://schemas.microsoft.com/office/drawing/2014/main" id="{F2173846-4C6D-6403-77F1-882C583F25AF}"/>
              </a:ext>
            </a:extLst>
          </p:cNvPr>
          <p:cNvSpPr>
            <a:spLocks noGrp="1"/>
          </p:cNvSpPr>
          <p:nvPr>
            <p:ph type="body" sz="quarter" idx="10" hasCustomPrompt="1"/>
          </p:nvPr>
        </p:nvSpPr>
        <p:spPr>
          <a:xfrm>
            <a:off x="657227" y="533399"/>
            <a:ext cx="4343399" cy="1566827"/>
          </a:xfrm>
          <a:prstGeom prst="rect">
            <a:avLst/>
          </a:prstGeom>
        </p:spPr>
        <p:txBody>
          <a:bodyPr/>
          <a:lstStyle>
            <a:lvl1pPr marL="0" indent="0">
              <a:buNone/>
              <a:defRPr sz="2500">
                <a:solidFill>
                  <a:schemeClr val="bg1"/>
                </a:solidFill>
                <a:latin typeface="+mj-lt"/>
              </a:defRPr>
            </a:lvl1pPr>
          </a:lstStyle>
          <a:p>
            <a:pPr lvl="0"/>
            <a:r>
              <a:rPr lang="en-BE"/>
              <a:t>Voorbeeld van een vervolgpagina met tekst en foto</a:t>
            </a:r>
          </a:p>
        </p:txBody>
      </p:sp>
      <p:sp>
        <p:nvSpPr>
          <p:cNvPr id="3" name="Text Placeholder 2">
            <a:extLst>
              <a:ext uri="{FF2B5EF4-FFF2-40B4-BE49-F238E27FC236}">
                <a16:creationId xmlns:a16="http://schemas.microsoft.com/office/drawing/2014/main" id="{D92E2323-C6D2-E59D-3060-5740CD332E01}"/>
              </a:ext>
            </a:extLst>
          </p:cNvPr>
          <p:cNvSpPr>
            <a:spLocks noGrp="1"/>
          </p:cNvSpPr>
          <p:nvPr>
            <p:ph type="body" sz="quarter" idx="14" hasCustomPrompt="1"/>
          </p:nvPr>
        </p:nvSpPr>
        <p:spPr>
          <a:xfrm>
            <a:off x="657225" y="2586038"/>
            <a:ext cx="4343400" cy="3629025"/>
          </a:xfrm>
          <a:prstGeom prst="rect">
            <a:avLst/>
          </a:prstGeom>
        </p:spPr>
        <p:txBody>
          <a:bodyPr/>
          <a:lstStyle>
            <a:lvl1pPr marL="285750" indent="-285750">
              <a:spcAft>
                <a:spcPts val="1200"/>
              </a:spcAft>
              <a:buClr>
                <a:schemeClr val="accent1"/>
              </a:buClr>
              <a:buFont typeface="Arial" panose="020B0604020202020204" pitchFamily="34" charset="0"/>
              <a:buChar char="•"/>
              <a:defRPr sz="1800">
                <a:solidFill>
                  <a:schemeClr val="bg1"/>
                </a:solidFill>
              </a:defRPr>
            </a:lvl1pPr>
          </a:lstStyle>
          <a:p>
            <a:pPr lvl="0"/>
            <a:r>
              <a:rPr lang="en-GB" err="1"/>
              <a:t>Werk</a:t>
            </a:r>
            <a:r>
              <a:rPr lang="en-GB"/>
              <a:t> met </a:t>
            </a:r>
            <a:r>
              <a:rPr lang="en-GB" err="1"/>
              <a:t>opsommingen</a:t>
            </a:r>
            <a:r>
              <a:rPr lang="en-GB"/>
              <a:t>. </a:t>
            </a:r>
            <a:r>
              <a:rPr lang="en-GB" err="1"/>
              <a:t>Gebruik</a:t>
            </a:r>
            <a:r>
              <a:rPr lang="en-GB"/>
              <a:t> </a:t>
            </a:r>
            <a:r>
              <a:rPr lang="en-GB" err="1"/>
              <a:t>kernwoorden</a:t>
            </a:r>
            <a:r>
              <a:rPr lang="en-GB"/>
              <a:t> of </a:t>
            </a:r>
            <a:r>
              <a:rPr lang="en-GB" err="1"/>
              <a:t>hou</a:t>
            </a:r>
            <a:r>
              <a:rPr lang="en-GB"/>
              <a:t> het </a:t>
            </a:r>
            <a:r>
              <a:rPr lang="en-GB" err="1"/>
              <a:t>kort</a:t>
            </a:r>
            <a:r>
              <a:rPr lang="en-GB"/>
              <a:t>.</a:t>
            </a:r>
          </a:p>
          <a:p>
            <a:pPr lvl="0"/>
            <a:r>
              <a:rPr lang="en-GB" err="1"/>
              <a:t>Gebruikelijke</a:t>
            </a:r>
            <a:r>
              <a:rPr lang="en-GB"/>
              <a:t> regel is 4 </a:t>
            </a:r>
            <a:r>
              <a:rPr lang="en-GB" err="1"/>
              <a:t>à</a:t>
            </a:r>
            <a:r>
              <a:rPr lang="en-GB"/>
              <a:t> 6 </a:t>
            </a:r>
            <a:r>
              <a:rPr lang="en-GB" err="1"/>
              <a:t>opsommingen</a:t>
            </a:r>
            <a:r>
              <a:rPr lang="en-GB"/>
              <a:t> per </a:t>
            </a:r>
            <a:r>
              <a:rPr lang="en-GB" err="1"/>
              <a:t>pagina</a:t>
            </a:r>
            <a:r>
              <a:rPr lang="en-GB"/>
              <a:t>.</a:t>
            </a:r>
          </a:p>
          <a:p>
            <a:pPr lvl="0"/>
            <a:r>
              <a:rPr lang="en-GB" err="1"/>
              <a:t>Kernwoord</a:t>
            </a:r>
            <a:r>
              <a:rPr lang="en-GB"/>
              <a:t> of </a:t>
            </a:r>
            <a:r>
              <a:rPr lang="en-GB" err="1"/>
              <a:t>korte</a:t>
            </a:r>
            <a:r>
              <a:rPr lang="en-GB"/>
              <a:t> zin (max. 2 regels) lorem ipsum</a:t>
            </a:r>
          </a:p>
          <a:p>
            <a:pPr lvl="0"/>
            <a:r>
              <a:rPr lang="en-GB" err="1"/>
              <a:t>Gebruik</a:t>
            </a:r>
            <a:r>
              <a:rPr lang="en-GB"/>
              <a:t> </a:t>
            </a:r>
            <a:r>
              <a:rPr lang="en-GB" err="1"/>
              <a:t>een</a:t>
            </a:r>
            <a:r>
              <a:rPr lang="en-GB"/>
              <a:t> </a:t>
            </a:r>
            <a:r>
              <a:rPr lang="en-GB" err="1"/>
              <a:t>vervolgpagina</a:t>
            </a:r>
            <a:r>
              <a:rPr lang="en-GB"/>
              <a:t> </a:t>
            </a:r>
            <a:r>
              <a:rPr lang="en-GB" err="1"/>
              <a:t>indien</a:t>
            </a:r>
            <a:r>
              <a:rPr lang="en-GB"/>
              <a:t> </a:t>
            </a:r>
            <a:r>
              <a:rPr lang="en-GB" err="1"/>
              <a:t>meer</a:t>
            </a:r>
            <a:r>
              <a:rPr lang="en-GB"/>
              <a:t> </a:t>
            </a:r>
            <a:r>
              <a:rPr lang="en-GB" err="1"/>
              <a:t>opsommigen</a:t>
            </a:r>
            <a:endParaRPr lang="en-GB"/>
          </a:p>
          <a:p>
            <a:pPr lvl="0"/>
            <a:endParaRPr lang="en-BE"/>
          </a:p>
        </p:txBody>
      </p:sp>
    </p:spTree>
    <p:extLst>
      <p:ext uri="{BB962C8B-B14F-4D97-AF65-F5344CB8AC3E}">
        <p14:creationId xmlns:p14="http://schemas.microsoft.com/office/powerpoint/2010/main" val="20656666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Vervolgpagina met foto - v2">
    <p:bg>
      <p:bgPr>
        <a:solidFill>
          <a:schemeClr val="accent5"/>
        </a:solidFill>
        <a:effectLst/>
      </p:bgPr>
    </p:bg>
    <p:spTree>
      <p:nvGrpSpPr>
        <p:cNvPr id="1" name=""/>
        <p:cNvGrpSpPr/>
        <p:nvPr/>
      </p:nvGrpSpPr>
      <p:grpSpPr>
        <a:xfrm>
          <a:off x="0" y="0"/>
          <a:ext cx="0" cy="0"/>
          <a:chOff x="0" y="0"/>
          <a:chExt cx="0" cy="0"/>
        </a:xfrm>
      </p:grpSpPr>
      <p:sp>
        <p:nvSpPr>
          <p:cNvPr id="10" name="Text Placeholder 2">
            <a:extLst>
              <a:ext uri="{FF2B5EF4-FFF2-40B4-BE49-F238E27FC236}">
                <a16:creationId xmlns:a16="http://schemas.microsoft.com/office/drawing/2014/main" id="{2F0AD72A-61AA-B825-9B08-D766B800D54E}"/>
              </a:ext>
            </a:extLst>
          </p:cNvPr>
          <p:cNvSpPr>
            <a:spLocks noGrp="1"/>
          </p:cNvSpPr>
          <p:nvPr>
            <p:ph type="body" sz="quarter" idx="10" hasCustomPrompt="1"/>
          </p:nvPr>
        </p:nvSpPr>
        <p:spPr>
          <a:xfrm>
            <a:off x="657227" y="533399"/>
            <a:ext cx="6029323" cy="1566827"/>
          </a:xfrm>
          <a:prstGeom prst="rect">
            <a:avLst/>
          </a:prstGeom>
        </p:spPr>
        <p:txBody>
          <a:bodyPr/>
          <a:lstStyle>
            <a:lvl1pPr marL="0" indent="0">
              <a:buNone/>
              <a:defRPr sz="2500">
                <a:solidFill>
                  <a:schemeClr val="bg2"/>
                </a:solidFill>
                <a:latin typeface="+mj-lt"/>
              </a:defRPr>
            </a:lvl1pPr>
          </a:lstStyle>
          <a:p>
            <a:pPr lvl="0"/>
            <a:r>
              <a:rPr lang="en-BE"/>
              <a:t>Voorbeeld van een vervolgpagina met tekst en foto</a:t>
            </a:r>
          </a:p>
        </p:txBody>
      </p:sp>
      <p:sp>
        <p:nvSpPr>
          <p:cNvPr id="15" name="Text Placeholder 2">
            <a:extLst>
              <a:ext uri="{FF2B5EF4-FFF2-40B4-BE49-F238E27FC236}">
                <a16:creationId xmlns:a16="http://schemas.microsoft.com/office/drawing/2014/main" id="{938DAE3A-3B74-34B7-4B06-E4219C3679DB}"/>
              </a:ext>
            </a:extLst>
          </p:cNvPr>
          <p:cNvSpPr>
            <a:spLocks noGrp="1"/>
          </p:cNvSpPr>
          <p:nvPr>
            <p:ph type="body" sz="quarter" idx="14" hasCustomPrompt="1"/>
          </p:nvPr>
        </p:nvSpPr>
        <p:spPr>
          <a:xfrm>
            <a:off x="657225" y="3886200"/>
            <a:ext cx="6029322" cy="2328863"/>
          </a:xfrm>
          <a:prstGeom prst="rect">
            <a:avLst/>
          </a:prstGeom>
        </p:spPr>
        <p:txBody>
          <a:bodyPr/>
          <a:lstStyle>
            <a:lvl1pPr marL="285750" indent="-285750">
              <a:spcAft>
                <a:spcPts val="1200"/>
              </a:spcAft>
              <a:buClr>
                <a:schemeClr val="accent1"/>
              </a:buClr>
              <a:buFont typeface="Arial" panose="020B0604020202020204" pitchFamily="34" charset="0"/>
              <a:buChar char="•"/>
              <a:defRPr sz="1800">
                <a:solidFill>
                  <a:schemeClr val="bg2"/>
                </a:solidFill>
              </a:defRPr>
            </a:lvl1pPr>
          </a:lstStyle>
          <a:p>
            <a:pPr lvl="0"/>
            <a:r>
              <a:rPr lang="en-GB" err="1"/>
              <a:t>Werk</a:t>
            </a:r>
            <a:r>
              <a:rPr lang="en-GB"/>
              <a:t> met </a:t>
            </a:r>
            <a:r>
              <a:rPr lang="en-GB" err="1"/>
              <a:t>opsommingen</a:t>
            </a:r>
            <a:r>
              <a:rPr lang="en-GB"/>
              <a:t>. </a:t>
            </a:r>
            <a:r>
              <a:rPr lang="en-GB" err="1"/>
              <a:t>Gebruik</a:t>
            </a:r>
            <a:r>
              <a:rPr lang="en-GB"/>
              <a:t> </a:t>
            </a:r>
            <a:r>
              <a:rPr lang="en-GB" err="1"/>
              <a:t>kernwoorden</a:t>
            </a:r>
            <a:r>
              <a:rPr lang="en-GB"/>
              <a:t> of </a:t>
            </a:r>
            <a:br>
              <a:rPr lang="en-GB"/>
            </a:br>
            <a:r>
              <a:rPr lang="en-GB" err="1"/>
              <a:t>hou</a:t>
            </a:r>
            <a:r>
              <a:rPr lang="en-GB"/>
              <a:t> het </a:t>
            </a:r>
            <a:r>
              <a:rPr lang="en-GB" err="1"/>
              <a:t>kort</a:t>
            </a:r>
            <a:r>
              <a:rPr lang="en-GB"/>
              <a:t>.</a:t>
            </a:r>
          </a:p>
          <a:p>
            <a:pPr lvl="0"/>
            <a:r>
              <a:rPr lang="en-GB" err="1"/>
              <a:t>Gebruikelijke</a:t>
            </a:r>
            <a:r>
              <a:rPr lang="en-GB"/>
              <a:t> regel is 4 </a:t>
            </a:r>
            <a:r>
              <a:rPr lang="en-GB" err="1"/>
              <a:t>à</a:t>
            </a:r>
            <a:r>
              <a:rPr lang="en-GB"/>
              <a:t> 6 </a:t>
            </a:r>
            <a:r>
              <a:rPr lang="en-GB" err="1"/>
              <a:t>opsommingen</a:t>
            </a:r>
            <a:r>
              <a:rPr lang="en-GB"/>
              <a:t> per </a:t>
            </a:r>
            <a:r>
              <a:rPr lang="en-GB" err="1"/>
              <a:t>pagina</a:t>
            </a:r>
            <a:r>
              <a:rPr lang="en-GB"/>
              <a:t>.</a:t>
            </a:r>
          </a:p>
          <a:p>
            <a:pPr lvl="0"/>
            <a:r>
              <a:rPr lang="en-GB" err="1"/>
              <a:t>Kernwoord</a:t>
            </a:r>
            <a:r>
              <a:rPr lang="en-GB"/>
              <a:t> of </a:t>
            </a:r>
            <a:r>
              <a:rPr lang="en-GB" err="1"/>
              <a:t>korte</a:t>
            </a:r>
            <a:r>
              <a:rPr lang="en-GB"/>
              <a:t> zin (max. 2 regels) lorem ipsum</a:t>
            </a:r>
          </a:p>
          <a:p>
            <a:pPr lvl="0"/>
            <a:r>
              <a:rPr lang="en-GB" err="1"/>
              <a:t>Gebruik</a:t>
            </a:r>
            <a:r>
              <a:rPr lang="en-GB"/>
              <a:t> </a:t>
            </a:r>
            <a:r>
              <a:rPr lang="en-GB" err="1"/>
              <a:t>een</a:t>
            </a:r>
            <a:r>
              <a:rPr lang="en-GB"/>
              <a:t> </a:t>
            </a:r>
            <a:r>
              <a:rPr lang="en-GB" err="1"/>
              <a:t>ander</a:t>
            </a:r>
            <a:r>
              <a:rPr lang="en-GB"/>
              <a:t> </a:t>
            </a:r>
            <a:r>
              <a:rPr lang="en-GB" err="1"/>
              <a:t>vervolgpagina</a:t>
            </a:r>
            <a:r>
              <a:rPr lang="en-GB"/>
              <a:t> </a:t>
            </a:r>
            <a:r>
              <a:rPr lang="en-GB" err="1"/>
              <a:t>indien</a:t>
            </a:r>
            <a:r>
              <a:rPr lang="en-GB"/>
              <a:t> </a:t>
            </a:r>
            <a:r>
              <a:rPr lang="en-GB" err="1"/>
              <a:t>meerdere</a:t>
            </a:r>
            <a:r>
              <a:rPr lang="en-GB"/>
              <a:t> </a:t>
            </a:r>
            <a:r>
              <a:rPr lang="en-GB" err="1"/>
              <a:t>opsommigen</a:t>
            </a:r>
            <a:endParaRPr lang="en-GB"/>
          </a:p>
          <a:p>
            <a:pPr lvl="0"/>
            <a:endParaRPr lang="en-BE"/>
          </a:p>
        </p:txBody>
      </p:sp>
      <p:sp>
        <p:nvSpPr>
          <p:cNvPr id="7" name="Arc 6">
            <a:extLst>
              <a:ext uri="{FF2B5EF4-FFF2-40B4-BE49-F238E27FC236}">
                <a16:creationId xmlns:a16="http://schemas.microsoft.com/office/drawing/2014/main" id="{64A41F09-1A1F-D3F4-134F-7F50B7742DB7}"/>
              </a:ext>
            </a:extLst>
          </p:cNvPr>
          <p:cNvSpPr/>
          <p:nvPr userDrawn="1"/>
        </p:nvSpPr>
        <p:spPr>
          <a:xfrm rot="15300000">
            <a:off x="8051292" y="5741408"/>
            <a:ext cx="1762019" cy="1762019"/>
          </a:xfrm>
          <a:prstGeom prst="arc">
            <a:avLst/>
          </a:prstGeom>
          <a:ln>
            <a:solidFill>
              <a:schemeClr val="accent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BE"/>
          </a:p>
        </p:txBody>
      </p:sp>
      <p:sp>
        <p:nvSpPr>
          <p:cNvPr id="8" name="Oval 7">
            <a:extLst>
              <a:ext uri="{FF2B5EF4-FFF2-40B4-BE49-F238E27FC236}">
                <a16:creationId xmlns:a16="http://schemas.microsoft.com/office/drawing/2014/main" id="{E6BCE874-5ACC-3A67-3B36-3297AA1D6BEC}"/>
              </a:ext>
            </a:extLst>
          </p:cNvPr>
          <p:cNvSpPr/>
          <p:nvPr userDrawn="1"/>
        </p:nvSpPr>
        <p:spPr>
          <a:xfrm>
            <a:off x="9317774" y="-1032933"/>
            <a:ext cx="9130918" cy="913091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3" name="Picture Placeholder 2">
            <a:extLst>
              <a:ext uri="{FF2B5EF4-FFF2-40B4-BE49-F238E27FC236}">
                <a16:creationId xmlns:a16="http://schemas.microsoft.com/office/drawing/2014/main" id="{45CB9020-50CC-DCAB-383F-EEEA2DAD215A}"/>
              </a:ext>
            </a:extLst>
          </p:cNvPr>
          <p:cNvSpPr>
            <a:spLocks noGrp="1"/>
          </p:cNvSpPr>
          <p:nvPr>
            <p:ph type="pic" sz="quarter" idx="15"/>
          </p:nvPr>
        </p:nvSpPr>
        <p:spPr>
          <a:xfrm>
            <a:off x="7121526" y="1128713"/>
            <a:ext cx="4764700" cy="4764700"/>
          </a:xfrm>
          <a:prstGeom prst="ellipse">
            <a:avLst/>
          </a:prstGeom>
        </p:spPr>
        <p:txBody>
          <a:bodyPr/>
          <a:lstStyle/>
          <a:p>
            <a:endParaRPr lang="en-BE"/>
          </a:p>
        </p:txBody>
      </p:sp>
    </p:spTree>
    <p:extLst>
      <p:ext uri="{BB962C8B-B14F-4D97-AF65-F5344CB8AC3E}">
        <p14:creationId xmlns:p14="http://schemas.microsoft.com/office/powerpoint/2010/main" val="39552335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Vervolgpagina met foto v3">
    <p:spTree>
      <p:nvGrpSpPr>
        <p:cNvPr id="1" name=""/>
        <p:cNvGrpSpPr/>
        <p:nvPr/>
      </p:nvGrpSpPr>
      <p:grpSpPr>
        <a:xfrm>
          <a:off x="0" y="0"/>
          <a:ext cx="0" cy="0"/>
          <a:chOff x="0" y="0"/>
          <a:chExt cx="0" cy="0"/>
        </a:xfrm>
      </p:grpSpPr>
      <p:sp>
        <p:nvSpPr>
          <p:cNvPr id="27" name="Picture Placeholder 26">
            <a:extLst>
              <a:ext uri="{FF2B5EF4-FFF2-40B4-BE49-F238E27FC236}">
                <a16:creationId xmlns:a16="http://schemas.microsoft.com/office/drawing/2014/main" id="{BFF1FDED-975A-9DBA-E6A5-0E4A24AB3559}"/>
              </a:ext>
            </a:extLst>
          </p:cNvPr>
          <p:cNvSpPr>
            <a:spLocks noGrp="1"/>
          </p:cNvSpPr>
          <p:nvPr>
            <p:ph type="pic" sz="quarter" idx="13"/>
          </p:nvPr>
        </p:nvSpPr>
        <p:spPr>
          <a:xfrm>
            <a:off x="6096000" y="0"/>
            <a:ext cx="6096000" cy="6858000"/>
          </a:xfrm>
          <a:custGeom>
            <a:avLst/>
            <a:gdLst>
              <a:gd name="connsiteX0" fmla="*/ 1608423 w 6096000"/>
              <a:gd name="connsiteY0" fmla="*/ 0 h 6858000"/>
              <a:gd name="connsiteX1" fmla="*/ 6096000 w 6096000"/>
              <a:gd name="connsiteY1" fmla="*/ 0 h 6858000"/>
              <a:gd name="connsiteX2" fmla="*/ 6096000 w 6096000"/>
              <a:gd name="connsiteY2" fmla="*/ 6858000 h 6858000"/>
              <a:gd name="connsiteX3" fmla="*/ 1310443 w 6096000"/>
              <a:gd name="connsiteY3" fmla="*/ 6858000 h 6858000"/>
              <a:gd name="connsiteX4" fmla="*/ 1240858 w 6096000"/>
              <a:gd name="connsiteY4" fmla="*/ 6785015 h 6858000"/>
              <a:gd name="connsiteX5" fmla="*/ 0 w 6096000"/>
              <a:gd name="connsiteY5" fmla="*/ 3573379 h 6858000"/>
              <a:gd name="connsiteX6" fmla="*/ 1564902 w 6096000"/>
              <a:gd name="connsiteY6" fmla="*/ 377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6858000">
                <a:moveTo>
                  <a:pt x="1608423" y="0"/>
                </a:moveTo>
                <a:lnTo>
                  <a:pt x="6096000" y="0"/>
                </a:lnTo>
                <a:lnTo>
                  <a:pt x="6096000" y="6858000"/>
                </a:lnTo>
                <a:lnTo>
                  <a:pt x="1310443" y="6858000"/>
                </a:lnTo>
                <a:lnTo>
                  <a:pt x="1240858" y="6785015"/>
                </a:lnTo>
                <a:cubicBezTo>
                  <a:pt x="469892" y="5936763"/>
                  <a:pt x="0" y="4809946"/>
                  <a:pt x="0" y="3573379"/>
                </a:cubicBezTo>
                <a:cubicBezTo>
                  <a:pt x="0" y="2171937"/>
                  <a:pt x="603550" y="911461"/>
                  <a:pt x="1564902" y="37700"/>
                </a:cubicBezTo>
                <a:close/>
              </a:path>
            </a:pathLst>
          </a:custGeom>
        </p:spPr>
        <p:txBody>
          <a:bodyPr wrap="square">
            <a:noAutofit/>
          </a:bodyPr>
          <a:lstStyle/>
          <a:p>
            <a:endParaRPr lang="en-BE"/>
          </a:p>
        </p:txBody>
      </p:sp>
      <p:sp>
        <p:nvSpPr>
          <p:cNvPr id="21" name="Freeform 20">
            <a:extLst>
              <a:ext uri="{FF2B5EF4-FFF2-40B4-BE49-F238E27FC236}">
                <a16:creationId xmlns:a16="http://schemas.microsoft.com/office/drawing/2014/main" id="{FDAE4356-116B-3A3F-FCED-A120CD860514}"/>
              </a:ext>
            </a:extLst>
          </p:cNvPr>
          <p:cNvSpPr/>
          <p:nvPr userDrawn="1"/>
        </p:nvSpPr>
        <p:spPr>
          <a:xfrm>
            <a:off x="6755481" y="-2725318"/>
            <a:ext cx="5522191" cy="3672887"/>
          </a:xfrm>
          <a:custGeom>
            <a:avLst/>
            <a:gdLst>
              <a:gd name="connsiteX0" fmla="*/ 2879558 w 5522191"/>
              <a:gd name="connsiteY0" fmla="*/ 0 h 3672887"/>
              <a:gd name="connsiteX1" fmla="*/ 5411569 w 5522191"/>
              <a:gd name="connsiteY1" fmla="*/ 1506990 h 3672887"/>
              <a:gd name="connsiteX2" fmla="*/ 5522191 w 5522191"/>
              <a:gd name="connsiteY2" fmla="*/ 1736627 h 3672887"/>
              <a:gd name="connsiteX3" fmla="*/ 5296499 w 5522191"/>
              <a:gd name="connsiteY3" fmla="*/ 1672538 h 3672887"/>
              <a:gd name="connsiteX4" fmla="*/ 4102768 w 5522191"/>
              <a:gd name="connsiteY4" fmla="*/ 1522160 h 3672887"/>
              <a:gd name="connsiteX5" fmla="*/ 141989 w 5522191"/>
              <a:gd name="connsiteY5" fmla="*/ 3628090 h 3672887"/>
              <a:gd name="connsiteX6" fmla="*/ 113270 w 5522191"/>
              <a:gd name="connsiteY6" fmla="*/ 3672887 h 3672887"/>
              <a:gd name="connsiteX7" fmla="*/ 58503 w 5522191"/>
              <a:gd name="connsiteY7" fmla="*/ 3459889 h 3672887"/>
              <a:gd name="connsiteX8" fmla="*/ 0 w 5522191"/>
              <a:gd name="connsiteY8" fmla="*/ 2879558 h 3672887"/>
              <a:gd name="connsiteX9" fmla="*/ 2879558 w 5522191"/>
              <a:gd name="connsiteY9" fmla="*/ 0 h 3672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22191" h="3672887">
                <a:moveTo>
                  <a:pt x="2879558" y="0"/>
                </a:moveTo>
                <a:cubicBezTo>
                  <a:pt x="3972914" y="0"/>
                  <a:pt x="4923947" y="609359"/>
                  <a:pt x="5411569" y="1506990"/>
                </a:cubicBezTo>
                <a:lnTo>
                  <a:pt x="5522191" y="1736627"/>
                </a:lnTo>
                <a:lnTo>
                  <a:pt x="5296499" y="1672538"/>
                </a:lnTo>
                <a:cubicBezTo>
                  <a:pt x="4914951" y="1574370"/>
                  <a:pt x="4514957" y="1522160"/>
                  <a:pt x="4102768" y="1522160"/>
                </a:cubicBezTo>
                <a:cubicBezTo>
                  <a:pt x="2454012" y="1522160"/>
                  <a:pt x="1000367" y="2357523"/>
                  <a:pt x="141989" y="3628090"/>
                </a:cubicBezTo>
                <a:lnTo>
                  <a:pt x="113270" y="3672887"/>
                </a:lnTo>
                <a:lnTo>
                  <a:pt x="58503" y="3459889"/>
                </a:lnTo>
                <a:cubicBezTo>
                  <a:pt x="20145" y="3272437"/>
                  <a:pt x="0" y="3078350"/>
                  <a:pt x="0" y="2879558"/>
                </a:cubicBezTo>
                <a:cubicBezTo>
                  <a:pt x="0" y="1289222"/>
                  <a:pt x="1289222" y="0"/>
                  <a:pt x="2879558" y="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BE"/>
          </a:p>
        </p:txBody>
      </p:sp>
      <p:sp>
        <p:nvSpPr>
          <p:cNvPr id="23" name="Freeform 22">
            <a:extLst>
              <a:ext uri="{FF2B5EF4-FFF2-40B4-BE49-F238E27FC236}">
                <a16:creationId xmlns:a16="http://schemas.microsoft.com/office/drawing/2014/main" id="{7B464F08-A205-971D-3017-5368231C702F}"/>
              </a:ext>
            </a:extLst>
          </p:cNvPr>
          <p:cNvSpPr/>
          <p:nvPr userDrawn="1"/>
        </p:nvSpPr>
        <p:spPr>
          <a:xfrm>
            <a:off x="4892841" y="5718931"/>
            <a:ext cx="5759116" cy="5510543"/>
          </a:xfrm>
          <a:custGeom>
            <a:avLst/>
            <a:gdLst>
              <a:gd name="connsiteX0" fmla="*/ 1712449 w 5759116"/>
              <a:gd name="connsiteY0" fmla="*/ 0 h 5510543"/>
              <a:gd name="connsiteX1" fmla="*/ 1779661 w 5759116"/>
              <a:gd name="connsiteY1" fmla="*/ 131230 h 5510543"/>
              <a:gd name="connsiteX2" fmla="*/ 5733895 w 5759116"/>
              <a:gd name="connsiteY2" fmla="*/ 2624770 h 5510543"/>
              <a:gd name="connsiteX3" fmla="*/ 5758975 w 5759116"/>
              <a:gd name="connsiteY3" fmla="*/ 2625404 h 5510543"/>
              <a:gd name="connsiteX4" fmla="*/ 5759116 w 5759116"/>
              <a:gd name="connsiteY4" fmla="*/ 2630985 h 5510543"/>
              <a:gd name="connsiteX5" fmla="*/ 2879558 w 5759116"/>
              <a:gd name="connsiteY5" fmla="*/ 5510543 h 5510543"/>
              <a:gd name="connsiteX6" fmla="*/ 0 w 5759116"/>
              <a:gd name="connsiteY6" fmla="*/ 2630985 h 5510543"/>
              <a:gd name="connsiteX7" fmla="*/ 1506990 w 5759116"/>
              <a:gd name="connsiteY7" fmla="*/ 98974 h 5510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59116" h="5510543">
                <a:moveTo>
                  <a:pt x="1712449" y="0"/>
                </a:moveTo>
                <a:lnTo>
                  <a:pt x="1779661" y="131230"/>
                </a:lnTo>
                <a:cubicBezTo>
                  <a:pt x="2551750" y="1552516"/>
                  <a:pt x="4024239" y="2538107"/>
                  <a:pt x="5733895" y="2624770"/>
                </a:cubicBezTo>
                <a:lnTo>
                  <a:pt x="5758975" y="2625404"/>
                </a:lnTo>
                <a:lnTo>
                  <a:pt x="5759116" y="2630985"/>
                </a:lnTo>
                <a:cubicBezTo>
                  <a:pt x="5759116" y="4221321"/>
                  <a:pt x="4469894" y="5510543"/>
                  <a:pt x="2879558" y="5510543"/>
                </a:cubicBezTo>
                <a:cubicBezTo>
                  <a:pt x="1289222" y="5510543"/>
                  <a:pt x="0" y="4221321"/>
                  <a:pt x="0" y="2630985"/>
                </a:cubicBezTo>
                <a:cubicBezTo>
                  <a:pt x="0" y="1537629"/>
                  <a:pt x="609359" y="586597"/>
                  <a:pt x="1506990" y="98974"/>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BE"/>
          </a:p>
        </p:txBody>
      </p:sp>
      <p:sp>
        <p:nvSpPr>
          <p:cNvPr id="10" name="Text Placeholder 2">
            <a:extLst>
              <a:ext uri="{FF2B5EF4-FFF2-40B4-BE49-F238E27FC236}">
                <a16:creationId xmlns:a16="http://schemas.microsoft.com/office/drawing/2014/main" id="{2F0AD72A-61AA-B825-9B08-D766B800D54E}"/>
              </a:ext>
            </a:extLst>
          </p:cNvPr>
          <p:cNvSpPr>
            <a:spLocks noGrp="1"/>
          </p:cNvSpPr>
          <p:nvPr>
            <p:ph type="body" sz="quarter" idx="10" hasCustomPrompt="1"/>
          </p:nvPr>
        </p:nvSpPr>
        <p:spPr>
          <a:xfrm>
            <a:off x="657227" y="533399"/>
            <a:ext cx="4343399" cy="1566827"/>
          </a:xfrm>
          <a:prstGeom prst="rect">
            <a:avLst/>
          </a:prstGeom>
        </p:spPr>
        <p:txBody>
          <a:bodyPr/>
          <a:lstStyle>
            <a:lvl1pPr marL="0" indent="0">
              <a:buNone/>
              <a:defRPr sz="2500">
                <a:solidFill>
                  <a:schemeClr val="accent1"/>
                </a:solidFill>
                <a:latin typeface="+mj-lt"/>
              </a:defRPr>
            </a:lvl1pPr>
          </a:lstStyle>
          <a:p>
            <a:pPr lvl="0"/>
            <a:r>
              <a:rPr lang="en-BE"/>
              <a:t>Voorbeeld van een vervolgpagina met tekst en foto</a:t>
            </a:r>
          </a:p>
        </p:txBody>
      </p:sp>
      <p:sp>
        <p:nvSpPr>
          <p:cNvPr id="15" name="Text Placeholder 2">
            <a:extLst>
              <a:ext uri="{FF2B5EF4-FFF2-40B4-BE49-F238E27FC236}">
                <a16:creationId xmlns:a16="http://schemas.microsoft.com/office/drawing/2014/main" id="{938DAE3A-3B74-34B7-4B06-E4219C3679DB}"/>
              </a:ext>
            </a:extLst>
          </p:cNvPr>
          <p:cNvSpPr>
            <a:spLocks noGrp="1"/>
          </p:cNvSpPr>
          <p:nvPr>
            <p:ph type="body" sz="quarter" idx="14" hasCustomPrompt="1"/>
          </p:nvPr>
        </p:nvSpPr>
        <p:spPr>
          <a:xfrm>
            <a:off x="657225" y="2586038"/>
            <a:ext cx="4343400" cy="3629025"/>
          </a:xfrm>
          <a:prstGeom prst="rect">
            <a:avLst/>
          </a:prstGeom>
        </p:spPr>
        <p:txBody>
          <a:bodyPr/>
          <a:lstStyle>
            <a:lvl1pPr marL="285750" indent="-285750">
              <a:spcAft>
                <a:spcPts val="1200"/>
              </a:spcAft>
              <a:buClr>
                <a:schemeClr val="accent5"/>
              </a:buClr>
              <a:buFont typeface="Arial" panose="020B0604020202020204" pitchFamily="34" charset="0"/>
              <a:buChar char="•"/>
              <a:defRPr sz="1800">
                <a:solidFill>
                  <a:schemeClr val="accent1"/>
                </a:solidFill>
              </a:defRPr>
            </a:lvl1pPr>
          </a:lstStyle>
          <a:p>
            <a:pPr lvl="0"/>
            <a:r>
              <a:rPr lang="en-GB" err="1"/>
              <a:t>Werk</a:t>
            </a:r>
            <a:r>
              <a:rPr lang="en-GB"/>
              <a:t> met </a:t>
            </a:r>
            <a:r>
              <a:rPr lang="en-GB" err="1"/>
              <a:t>opsommingen</a:t>
            </a:r>
            <a:r>
              <a:rPr lang="en-GB"/>
              <a:t>. </a:t>
            </a:r>
            <a:r>
              <a:rPr lang="en-GB" err="1"/>
              <a:t>Gebruik</a:t>
            </a:r>
            <a:r>
              <a:rPr lang="en-GB"/>
              <a:t> </a:t>
            </a:r>
            <a:r>
              <a:rPr lang="en-GB" err="1"/>
              <a:t>kernwoorden</a:t>
            </a:r>
            <a:r>
              <a:rPr lang="en-GB"/>
              <a:t> of </a:t>
            </a:r>
            <a:r>
              <a:rPr lang="en-GB" err="1"/>
              <a:t>hou</a:t>
            </a:r>
            <a:r>
              <a:rPr lang="en-GB"/>
              <a:t> het </a:t>
            </a:r>
            <a:r>
              <a:rPr lang="en-GB" err="1"/>
              <a:t>kort</a:t>
            </a:r>
            <a:r>
              <a:rPr lang="en-GB"/>
              <a:t>.</a:t>
            </a:r>
          </a:p>
          <a:p>
            <a:pPr lvl="0"/>
            <a:r>
              <a:rPr lang="en-GB" err="1"/>
              <a:t>Gebruikelijke</a:t>
            </a:r>
            <a:r>
              <a:rPr lang="en-GB"/>
              <a:t> regel is 4 </a:t>
            </a:r>
            <a:r>
              <a:rPr lang="en-GB" err="1"/>
              <a:t>à</a:t>
            </a:r>
            <a:r>
              <a:rPr lang="en-GB"/>
              <a:t> 6 </a:t>
            </a:r>
            <a:r>
              <a:rPr lang="en-GB" err="1"/>
              <a:t>opsommingen</a:t>
            </a:r>
            <a:r>
              <a:rPr lang="en-GB"/>
              <a:t> per </a:t>
            </a:r>
            <a:r>
              <a:rPr lang="en-GB" err="1"/>
              <a:t>pagina</a:t>
            </a:r>
            <a:r>
              <a:rPr lang="en-GB"/>
              <a:t>.</a:t>
            </a:r>
          </a:p>
          <a:p>
            <a:pPr lvl="0"/>
            <a:r>
              <a:rPr lang="en-GB" err="1"/>
              <a:t>Kernwoord</a:t>
            </a:r>
            <a:r>
              <a:rPr lang="en-GB"/>
              <a:t> of </a:t>
            </a:r>
            <a:r>
              <a:rPr lang="en-GB" err="1"/>
              <a:t>korte</a:t>
            </a:r>
            <a:r>
              <a:rPr lang="en-GB"/>
              <a:t> zin (max. 2 regels) lorem ipsum</a:t>
            </a:r>
          </a:p>
          <a:p>
            <a:pPr lvl="0"/>
            <a:r>
              <a:rPr lang="en-GB" err="1"/>
              <a:t>Gebruik</a:t>
            </a:r>
            <a:r>
              <a:rPr lang="en-GB"/>
              <a:t> </a:t>
            </a:r>
            <a:r>
              <a:rPr lang="en-GB" err="1"/>
              <a:t>een</a:t>
            </a:r>
            <a:r>
              <a:rPr lang="en-GB"/>
              <a:t> </a:t>
            </a:r>
            <a:r>
              <a:rPr lang="en-GB" err="1"/>
              <a:t>vervolgpagina</a:t>
            </a:r>
            <a:r>
              <a:rPr lang="en-GB"/>
              <a:t> </a:t>
            </a:r>
            <a:r>
              <a:rPr lang="en-GB" err="1"/>
              <a:t>indien</a:t>
            </a:r>
            <a:r>
              <a:rPr lang="en-GB"/>
              <a:t> </a:t>
            </a:r>
            <a:r>
              <a:rPr lang="en-GB" err="1"/>
              <a:t>meer</a:t>
            </a:r>
            <a:r>
              <a:rPr lang="en-GB"/>
              <a:t> </a:t>
            </a:r>
            <a:r>
              <a:rPr lang="en-GB" err="1"/>
              <a:t>opsommigen</a:t>
            </a:r>
            <a:endParaRPr lang="en-GB"/>
          </a:p>
          <a:p>
            <a:pPr lvl="0"/>
            <a:endParaRPr lang="en-BE"/>
          </a:p>
        </p:txBody>
      </p:sp>
    </p:spTree>
    <p:extLst>
      <p:ext uri="{BB962C8B-B14F-4D97-AF65-F5344CB8AC3E}">
        <p14:creationId xmlns:p14="http://schemas.microsoft.com/office/powerpoint/2010/main" val="330936157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Vervolgpagina met foto 4">
    <p:spTree>
      <p:nvGrpSpPr>
        <p:cNvPr id="1" name=""/>
        <p:cNvGrpSpPr/>
        <p:nvPr/>
      </p:nvGrpSpPr>
      <p:grpSpPr>
        <a:xfrm>
          <a:off x="0" y="0"/>
          <a:ext cx="0" cy="0"/>
          <a:chOff x="0" y="0"/>
          <a:chExt cx="0" cy="0"/>
        </a:xfrm>
      </p:grpSpPr>
      <p:sp>
        <p:nvSpPr>
          <p:cNvPr id="10" name="Text Placeholder 2">
            <a:extLst>
              <a:ext uri="{FF2B5EF4-FFF2-40B4-BE49-F238E27FC236}">
                <a16:creationId xmlns:a16="http://schemas.microsoft.com/office/drawing/2014/main" id="{2F0AD72A-61AA-B825-9B08-D766B800D54E}"/>
              </a:ext>
            </a:extLst>
          </p:cNvPr>
          <p:cNvSpPr>
            <a:spLocks noGrp="1"/>
          </p:cNvSpPr>
          <p:nvPr>
            <p:ph type="body" sz="quarter" idx="10" hasCustomPrompt="1"/>
          </p:nvPr>
        </p:nvSpPr>
        <p:spPr>
          <a:xfrm>
            <a:off x="657227" y="533399"/>
            <a:ext cx="6029323" cy="1566827"/>
          </a:xfrm>
          <a:prstGeom prst="rect">
            <a:avLst/>
          </a:prstGeom>
        </p:spPr>
        <p:txBody>
          <a:bodyPr/>
          <a:lstStyle>
            <a:lvl1pPr marL="0" indent="0">
              <a:buNone/>
              <a:defRPr sz="2500">
                <a:solidFill>
                  <a:schemeClr val="accent1"/>
                </a:solidFill>
                <a:latin typeface="+mj-lt"/>
              </a:defRPr>
            </a:lvl1pPr>
          </a:lstStyle>
          <a:p>
            <a:pPr lvl="0"/>
            <a:r>
              <a:rPr lang="en-BE"/>
              <a:t>Voorbeeld van een vervolgpagina met tekst en foto</a:t>
            </a:r>
          </a:p>
        </p:txBody>
      </p:sp>
      <p:sp>
        <p:nvSpPr>
          <p:cNvPr id="15" name="Text Placeholder 2">
            <a:extLst>
              <a:ext uri="{FF2B5EF4-FFF2-40B4-BE49-F238E27FC236}">
                <a16:creationId xmlns:a16="http://schemas.microsoft.com/office/drawing/2014/main" id="{938DAE3A-3B74-34B7-4B06-E4219C3679DB}"/>
              </a:ext>
            </a:extLst>
          </p:cNvPr>
          <p:cNvSpPr>
            <a:spLocks noGrp="1"/>
          </p:cNvSpPr>
          <p:nvPr>
            <p:ph type="body" sz="quarter" idx="14" hasCustomPrompt="1"/>
          </p:nvPr>
        </p:nvSpPr>
        <p:spPr>
          <a:xfrm>
            <a:off x="657225" y="3886200"/>
            <a:ext cx="6029322" cy="2328863"/>
          </a:xfrm>
          <a:prstGeom prst="rect">
            <a:avLst/>
          </a:prstGeom>
        </p:spPr>
        <p:txBody>
          <a:bodyPr/>
          <a:lstStyle>
            <a:lvl1pPr marL="285750" indent="-285750">
              <a:spcAft>
                <a:spcPts val="1200"/>
              </a:spcAft>
              <a:buClr>
                <a:schemeClr val="accent5"/>
              </a:buClr>
              <a:buFont typeface="Arial" panose="020B0604020202020204" pitchFamily="34" charset="0"/>
              <a:buChar char="•"/>
              <a:defRPr sz="1800">
                <a:solidFill>
                  <a:schemeClr val="accent1"/>
                </a:solidFill>
              </a:defRPr>
            </a:lvl1pPr>
          </a:lstStyle>
          <a:p>
            <a:pPr lvl="0"/>
            <a:r>
              <a:rPr lang="en-GB" err="1"/>
              <a:t>Werk</a:t>
            </a:r>
            <a:r>
              <a:rPr lang="en-GB"/>
              <a:t> met </a:t>
            </a:r>
            <a:r>
              <a:rPr lang="en-GB" err="1"/>
              <a:t>opsommingen</a:t>
            </a:r>
            <a:r>
              <a:rPr lang="en-GB"/>
              <a:t>. </a:t>
            </a:r>
            <a:r>
              <a:rPr lang="en-GB" err="1"/>
              <a:t>Gebruik</a:t>
            </a:r>
            <a:r>
              <a:rPr lang="en-GB"/>
              <a:t> </a:t>
            </a:r>
            <a:r>
              <a:rPr lang="en-GB" err="1"/>
              <a:t>kernwoorden</a:t>
            </a:r>
            <a:r>
              <a:rPr lang="en-GB"/>
              <a:t> of </a:t>
            </a:r>
            <a:br>
              <a:rPr lang="en-GB"/>
            </a:br>
            <a:r>
              <a:rPr lang="en-GB" err="1"/>
              <a:t>hou</a:t>
            </a:r>
            <a:r>
              <a:rPr lang="en-GB"/>
              <a:t> het </a:t>
            </a:r>
            <a:r>
              <a:rPr lang="en-GB" err="1"/>
              <a:t>kort</a:t>
            </a:r>
            <a:r>
              <a:rPr lang="en-GB"/>
              <a:t>.</a:t>
            </a:r>
          </a:p>
          <a:p>
            <a:pPr lvl="0"/>
            <a:r>
              <a:rPr lang="en-GB" err="1"/>
              <a:t>Gebruikelijke</a:t>
            </a:r>
            <a:r>
              <a:rPr lang="en-GB"/>
              <a:t> regel is 4 </a:t>
            </a:r>
            <a:r>
              <a:rPr lang="en-GB" err="1"/>
              <a:t>à</a:t>
            </a:r>
            <a:r>
              <a:rPr lang="en-GB"/>
              <a:t> 6 </a:t>
            </a:r>
            <a:r>
              <a:rPr lang="en-GB" err="1"/>
              <a:t>opsommingen</a:t>
            </a:r>
            <a:r>
              <a:rPr lang="en-GB"/>
              <a:t> per </a:t>
            </a:r>
            <a:r>
              <a:rPr lang="en-GB" err="1"/>
              <a:t>pagina</a:t>
            </a:r>
            <a:r>
              <a:rPr lang="en-GB"/>
              <a:t>.</a:t>
            </a:r>
          </a:p>
          <a:p>
            <a:pPr lvl="0"/>
            <a:r>
              <a:rPr lang="en-GB" err="1"/>
              <a:t>Kernwoord</a:t>
            </a:r>
            <a:r>
              <a:rPr lang="en-GB"/>
              <a:t> of </a:t>
            </a:r>
            <a:r>
              <a:rPr lang="en-GB" err="1"/>
              <a:t>korte</a:t>
            </a:r>
            <a:r>
              <a:rPr lang="en-GB"/>
              <a:t> zin (max. 2 regels) lorem ipsum</a:t>
            </a:r>
          </a:p>
          <a:p>
            <a:pPr lvl="0"/>
            <a:r>
              <a:rPr lang="en-GB" err="1"/>
              <a:t>Gebruik</a:t>
            </a:r>
            <a:r>
              <a:rPr lang="en-GB"/>
              <a:t> </a:t>
            </a:r>
            <a:r>
              <a:rPr lang="en-GB" err="1"/>
              <a:t>een</a:t>
            </a:r>
            <a:r>
              <a:rPr lang="en-GB"/>
              <a:t> </a:t>
            </a:r>
            <a:r>
              <a:rPr lang="en-GB" err="1"/>
              <a:t>ander</a:t>
            </a:r>
            <a:r>
              <a:rPr lang="en-GB"/>
              <a:t> </a:t>
            </a:r>
            <a:r>
              <a:rPr lang="en-GB" err="1"/>
              <a:t>vervolgpagina</a:t>
            </a:r>
            <a:r>
              <a:rPr lang="en-GB"/>
              <a:t> </a:t>
            </a:r>
            <a:r>
              <a:rPr lang="en-GB" err="1"/>
              <a:t>indien</a:t>
            </a:r>
            <a:r>
              <a:rPr lang="en-GB"/>
              <a:t> </a:t>
            </a:r>
            <a:r>
              <a:rPr lang="en-GB" err="1"/>
              <a:t>meerdere</a:t>
            </a:r>
            <a:r>
              <a:rPr lang="en-GB"/>
              <a:t> </a:t>
            </a:r>
            <a:r>
              <a:rPr lang="en-GB" err="1"/>
              <a:t>opsommigen</a:t>
            </a:r>
            <a:endParaRPr lang="en-GB"/>
          </a:p>
          <a:p>
            <a:pPr lvl="0"/>
            <a:endParaRPr lang="en-BE"/>
          </a:p>
        </p:txBody>
      </p:sp>
      <p:sp>
        <p:nvSpPr>
          <p:cNvPr id="7" name="Arc 6">
            <a:extLst>
              <a:ext uri="{FF2B5EF4-FFF2-40B4-BE49-F238E27FC236}">
                <a16:creationId xmlns:a16="http://schemas.microsoft.com/office/drawing/2014/main" id="{64A41F09-1A1F-D3F4-134F-7F50B7742DB7}"/>
              </a:ext>
            </a:extLst>
          </p:cNvPr>
          <p:cNvSpPr/>
          <p:nvPr userDrawn="1"/>
        </p:nvSpPr>
        <p:spPr>
          <a:xfrm rot="15300000">
            <a:off x="8051292" y="5741408"/>
            <a:ext cx="1762019" cy="1762019"/>
          </a:xfrm>
          <a:prstGeom prst="arc">
            <a:avLst/>
          </a:prstGeom>
          <a:ln>
            <a:solidFill>
              <a:schemeClr val="accent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BE"/>
          </a:p>
        </p:txBody>
      </p:sp>
      <p:sp>
        <p:nvSpPr>
          <p:cNvPr id="8" name="Oval 7">
            <a:extLst>
              <a:ext uri="{FF2B5EF4-FFF2-40B4-BE49-F238E27FC236}">
                <a16:creationId xmlns:a16="http://schemas.microsoft.com/office/drawing/2014/main" id="{E6BCE874-5ACC-3A67-3B36-3297AA1D6BEC}"/>
              </a:ext>
            </a:extLst>
          </p:cNvPr>
          <p:cNvSpPr/>
          <p:nvPr userDrawn="1"/>
        </p:nvSpPr>
        <p:spPr>
          <a:xfrm>
            <a:off x="9317774" y="-1032933"/>
            <a:ext cx="9130918" cy="913091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3" name="Picture Placeholder 2">
            <a:extLst>
              <a:ext uri="{FF2B5EF4-FFF2-40B4-BE49-F238E27FC236}">
                <a16:creationId xmlns:a16="http://schemas.microsoft.com/office/drawing/2014/main" id="{45CB9020-50CC-DCAB-383F-EEEA2DAD215A}"/>
              </a:ext>
            </a:extLst>
          </p:cNvPr>
          <p:cNvSpPr>
            <a:spLocks noGrp="1"/>
          </p:cNvSpPr>
          <p:nvPr>
            <p:ph type="pic" sz="quarter" idx="15"/>
          </p:nvPr>
        </p:nvSpPr>
        <p:spPr>
          <a:xfrm>
            <a:off x="7121526" y="1128713"/>
            <a:ext cx="4764700" cy="4764700"/>
          </a:xfrm>
          <a:prstGeom prst="ellipse">
            <a:avLst/>
          </a:prstGeom>
        </p:spPr>
        <p:txBody>
          <a:bodyPr/>
          <a:lstStyle/>
          <a:p>
            <a:endParaRPr lang="en-BE"/>
          </a:p>
        </p:txBody>
      </p:sp>
    </p:spTree>
    <p:extLst>
      <p:ext uri="{BB962C8B-B14F-4D97-AF65-F5344CB8AC3E}">
        <p14:creationId xmlns:p14="http://schemas.microsoft.com/office/powerpoint/2010/main" val="35379003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el-Presentatie">
    <p:bg>
      <p:bgPr>
        <a:solidFill>
          <a:schemeClr val="tx2"/>
        </a:solidFill>
        <a:effectLst/>
      </p:bgPr>
    </p:bg>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A96ACC18-5D12-A386-5DAC-582623FED041}"/>
              </a:ext>
            </a:extLst>
          </p:cNvPr>
          <p:cNvGrpSpPr/>
          <p:nvPr userDrawn="1"/>
        </p:nvGrpSpPr>
        <p:grpSpPr>
          <a:xfrm>
            <a:off x="3" y="-2000810"/>
            <a:ext cx="12191999" cy="10929974"/>
            <a:chOff x="1" y="-2000810"/>
            <a:chExt cx="12191999" cy="10929974"/>
          </a:xfrm>
        </p:grpSpPr>
        <p:sp>
          <p:nvSpPr>
            <p:cNvPr id="4" name="Oval 3">
              <a:extLst>
                <a:ext uri="{FF2B5EF4-FFF2-40B4-BE49-F238E27FC236}">
                  <a16:creationId xmlns:a16="http://schemas.microsoft.com/office/drawing/2014/main" id="{94F9510D-218E-B486-5B45-C9FDC31A48A4}"/>
                </a:ext>
              </a:extLst>
            </p:cNvPr>
            <p:cNvSpPr/>
            <p:nvPr userDrawn="1"/>
          </p:nvSpPr>
          <p:spPr>
            <a:xfrm>
              <a:off x="5046794" y="904012"/>
              <a:ext cx="5895419" cy="5895419"/>
            </a:xfrm>
            <a:prstGeom prst="ellipse">
              <a:avLst/>
            </a:prstGeom>
            <a:noFill/>
            <a:ln w="254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sz="1800"/>
            </a:p>
          </p:txBody>
        </p:sp>
        <p:sp>
          <p:nvSpPr>
            <p:cNvPr id="9" name="Oval 8">
              <a:extLst>
                <a:ext uri="{FF2B5EF4-FFF2-40B4-BE49-F238E27FC236}">
                  <a16:creationId xmlns:a16="http://schemas.microsoft.com/office/drawing/2014/main" id="{81D90058-0C14-D196-90BA-FB6FAE51CDDC}"/>
                </a:ext>
              </a:extLst>
            </p:cNvPr>
            <p:cNvSpPr/>
            <p:nvPr userDrawn="1"/>
          </p:nvSpPr>
          <p:spPr>
            <a:xfrm>
              <a:off x="9833253" y="1287125"/>
              <a:ext cx="1108960" cy="1108960"/>
            </a:xfrm>
            <a:prstGeom prst="ellipse">
              <a:avLst/>
            </a:prstGeom>
            <a:noFill/>
            <a:ln w="254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sz="1800"/>
            </a:p>
          </p:txBody>
        </p:sp>
        <p:sp>
          <p:nvSpPr>
            <p:cNvPr id="13" name="Freeform 12">
              <a:extLst>
                <a:ext uri="{FF2B5EF4-FFF2-40B4-BE49-F238E27FC236}">
                  <a16:creationId xmlns:a16="http://schemas.microsoft.com/office/drawing/2014/main" id="{ACDC5F3B-A3A6-C1F6-02B9-30A222927966}"/>
                </a:ext>
              </a:extLst>
            </p:cNvPr>
            <p:cNvSpPr/>
            <p:nvPr userDrawn="1"/>
          </p:nvSpPr>
          <p:spPr>
            <a:xfrm>
              <a:off x="1" y="-2000810"/>
              <a:ext cx="9216245" cy="10929974"/>
            </a:xfrm>
            <a:custGeom>
              <a:avLst/>
              <a:gdLst>
                <a:gd name="connsiteX0" fmla="*/ 3751258 w 9216245"/>
                <a:gd name="connsiteY0" fmla="*/ 0 h 10929974"/>
                <a:gd name="connsiteX1" fmla="*/ 9216245 w 9216245"/>
                <a:gd name="connsiteY1" fmla="*/ 5464987 h 10929974"/>
                <a:gd name="connsiteX2" fmla="*/ 3751258 w 9216245"/>
                <a:gd name="connsiteY2" fmla="*/ 10929974 h 10929974"/>
                <a:gd name="connsiteX3" fmla="*/ 76724 w 9216245"/>
                <a:gd name="connsiteY3" fmla="*/ 9510270 h 10929974"/>
                <a:gd name="connsiteX4" fmla="*/ 0 w 9216245"/>
                <a:gd name="connsiteY4" fmla="*/ 9437120 h 10929974"/>
                <a:gd name="connsiteX5" fmla="*/ 0 w 9216245"/>
                <a:gd name="connsiteY5" fmla="*/ 1492854 h 10929974"/>
                <a:gd name="connsiteX6" fmla="*/ 76724 w 9216245"/>
                <a:gd name="connsiteY6" fmla="*/ 1419705 h 10929974"/>
                <a:gd name="connsiteX7" fmla="*/ 3751258 w 9216245"/>
                <a:gd name="connsiteY7" fmla="*/ 0 h 10929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216245" h="10929974">
                  <a:moveTo>
                    <a:pt x="3751258" y="0"/>
                  </a:moveTo>
                  <a:cubicBezTo>
                    <a:pt x="6769487" y="0"/>
                    <a:pt x="9216245" y="2446758"/>
                    <a:pt x="9216245" y="5464987"/>
                  </a:cubicBezTo>
                  <a:cubicBezTo>
                    <a:pt x="9216245" y="8483216"/>
                    <a:pt x="6769487" y="10929974"/>
                    <a:pt x="3751258" y="10929974"/>
                  </a:cubicBezTo>
                  <a:cubicBezTo>
                    <a:pt x="2336463" y="10929974"/>
                    <a:pt x="1047236" y="10392356"/>
                    <a:pt x="76724" y="9510270"/>
                  </a:cubicBezTo>
                  <a:lnTo>
                    <a:pt x="0" y="9437120"/>
                  </a:lnTo>
                  <a:lnTo>
                    <a:pt x="0" y="1492854"/>
                  </a:lnTo>
                  <a:lnTo>
                    <a:pt x="76724" y="1419705"/>
                  </a:lnTo>
                  <a:cubicBezTo>
                    <a:pt x="1047236" y="537618"/>
                    <a:pt x="2336463" y="0"/>
                    <a:pt x="3751258" y="0"/>
                  </a:cubicBez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BE" sz="1800"/>
            </a:p>
          </p:txBody>
        </p:sp>
        <p:sp>
          <p:nvSpPr>
            <p:cNvPr id="20" name="Freeform 19">
              <a:extLst>
                <a:ext uri="{FF2B5EF4-FFF2-40B4-BE49-F238E27FC236}">
                  <a16:creationId xmlns:a16="http://schemas.microsoft.com/office/drawing/2014/main" id="{6CF404F9-E919-8EE8-2BD9-99E8C2B415D1}"/>
                </a:ext>
              </a:extLst>
            </p:cNvPr>
            <p:cNvSpPr/>
            <p:nvPr userDrawn="1"/>
          </p:nvSpPr>
          <p:spPr>
            <a:xfrm>
              <a:off x="7371818" y="4151536"/>
              <a:ext cx="4820182" cy="2706465"/>
            </a:xfrm>
            <a:custGeom>
              <a:avLst/>
              <a:gdLst>
                <a:gd name="connsiteX0" fmla="*/ 3000146 w 4820182"/>
                <a:gd name="connsiteY0" fmla="*/ 0 h 2706465"/>
                <a:gd name="connsiteX1" fmla="*/ 4686352 w 4820182"/>
                <a:gd name="connsiteY1" fmla="*/ 515065 h 2706465"/>
                <a:gd name="connsiteX2" fmla="*/ 4820182 w 4820182"/>
                <a:gd name="connsiteY2" fmla="*/ 615141 h 2706465"/>
                <a:gd name="connsiteX3" fmla="*/ 4820182 w 4820182"/>
                <a:gd name="connsiteY3" fmla="*/ 2706465 h 2706465"/>
                <a:gd name="connsiteX4" fmla="*/ 0 w 4820182"/>
                <a:gd name="connsiteY4" fmla="*/ 2706465 h 2706465"/>
                <a:gd name="connsiteX5" fmla="*/ 45540 w 4820182"/>
                <a:gd name="connsiteY5" fmla="*/ 2408074 h 2706465"/>
                <a:gd name="connsiteX6" fmla="*/ 3000146 w 4820182"/>
                <a:gd name="connsiteY6" fmla="*/ 0 h 2706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20182" h="2706465">
                  <a:moveTo>
                    <a:pt x="3000146" y="0"/>
                  </a:moveTo>
                  <a:cubicBezTo>
                    <a:pt x="3624755" y="0"/>
                    <a:pt x="4205015" y="189880"/>
                    <a:pt x="4686352" y="515065"/>
                  </a:cubicBezTo>
                  <a:lnTo>
                    <a:pt x="4820182" y="615141"/>
                  </a:lnTo>
                  <a:lnTo>
                    <a:pt x="4820182" y="2706465"/>
                  </a:lnTo>
                  <a:lnTo>
                    <a:pt x="0" y="2706465"/>
                  </a:lnTo>
                  <a:lnTo>
                    <a:pt x="45540" y="2408074"/>
                  </a:lnTo>
                  <a:cubicBezTo>
                    <a:pt x="326760" y="1033789"/>
                    <a:pt x="1542726" y="0"/>
                    <a:pt x="3000146" y="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BE" sz="1800"/>
            </a:p>
          </p:txBody>
        </p:sp>
      </p:grpSp>
      <p:pic>
        <p:nvPicPr>
          <p:cNvPr id="10" name="Picture 9">
            <a:extLst>
              <a:ext uri="{FF2B5EF4-FFF2-40B4-BE49-F238E27FC236}">
                <a16:creationId xmlns:a16="http://schemas.microsoft.com/office/drawing/2014/main" id="{2064F692-7BB0-52CF-BA7B-AEC3F61D2BD8}"/>
              </a:ext>
            </a:extLst>
          </p:cNvPr>
          <p:cNvPicPr>
            <a:picLocks noChangeAspect="1"/>
          </p:cNvPicPr>
          <p:nvPr userDrawn="1"/>
        </p:nvPicPr>
        <p:blipFill>
          <a:blip r:embed="rId2"/>
          <a:stretch>
            <a:fillRect/>
          </a:stretch>
        </p:blipFill>
        <p:spPr>
          <a:xfrm>
            <a:off x="9277110" y="5667624"/>
            <a:ext cx="2282113" cy="575167"/>
          </a:xfrm>
          <a:prstGeom prst="rect">
            <a:avLst/>
          </a:prstGeom>
        </p:spPr>
      </p:pic>
      <p:sp>
        <p:nvSpPr>
          <p:cNvPr id="3" name="Text Placeholder 2">
            <a:extLst>
              <a:ext uri="{FF2B5EF4-FFF2-40B4-BE49-F238E27FC236}">
                <a16:creationId xmlns:a16="http://schemas.microsoft.com/office/drawing/2014/main" id="{46F5A479-0CCD-5A7A-9EDD-CEC991034194}"/>
              </a:ext>
            </a:extLst>
          </p:cNvPr>
          <p:cNvSpPr>
            <a:spLocks noGrp="1"/>
          </p:cNvSpPr>
          <p:nvPr>
            <p:ph type="body" sz="quarter" idx="10" hasCustomPrompt="1"/>
          </p:nvPr>
        </p:nvSpPr>
        <p:spPr>
          <a:xfrm>
            <a:off x="911683" y="2274038"/>
            <a:ext cx="7103911" cy="864859"/>
          </a:xfrm>
          <a:prstGeom prst="rect">
            <a:avLst/>
          </a:prstGeom>
        </p:spPr>
        <p:txBody>
          <a:bodyPr/>
          <a:lstStyle>
            <a:lvl1pPr marL="0" indent="0">
              <a:buFontTx/>
              <a:buNone/>
              <a:defRPr sz="3375">
                <a:solidFill>
                  <a:schemeClr val="bg1"/>
                </a:solidFill>
                <a:latin typeface="+mj-lt"/>
              </a:defRPr>
            </a:lvl1pPr>
            <a:lvl2pPr marL="342900" indent="0">
              <a:buFontTx/>
              <a:buNone/>
              <a:defRPr>
                <a:solidFill>
                  <a:schemeClr val="bg1"/>
                </a:solidFill>
              </a:defRPr>
            </a:lvl2pPr>
            <a:lvl3pPr marL="685800" indent="0">
              <a:buFontTx/>
              <a:buNone/>
              <a:defRPr>
                <a:solidFill>
                  <a:schemeClr val="bg1"/>
                </a:solidFill>
              </a:defRPr>
            </a:lvl3pPr>
            <a:lvl4pPr marL="1028700" indent="0">
              <a:buFontTx/>
              <a:buNone/>
              <a:defRPr>
                <a:solidFill>
                  <a:schemeClr val="bg1"/>
                </a:solidFill>
              </a:defRPr>
            </a:lvl4pPr>
            <a:lvl5pPr marL="1371600" indent="0">
              <a:buFontTx/>
              <a:buNone/>
              <a:defRPr>
                <a:solidFill>
                  <a:schemeClr val="bg1"/>
                </a:solidFill>
              </a:defRPr>
            </a:lvl5pPr>
          </a:lstStyle>
          <a:p>
            <a:pPr lvl="0"/>
            <a:r>
              <a:rPr lang="en-BE"/>
              <a:t>Titel van presentatie</a:t>
            </a:r>
          </a:p>
        </p:txBody>
      </p:sp>
      <p:sp>
        <p:nvSpPr>
          <p:cNvPr id="15" name="Text Placeholder 14">
            <a:extLst>
              <a:ext uri="{FF2B5EF4-FFF2-40B4-BE49-F238E27FC236}">
                <a16:creationId xmlns:a16="http://schemas.microsoft.com/office/drawing/2014/main" id="{2F53FA17-7D29-7C83-101E-B0F78BE16715}"/>
              </a:ext>
            </a:extLst>
          </p:cNvPr>
          <p:cNvSpPr>
            <a:spLocks noGrp="1"/>
          </p:cNvSpPr>
          <p:nvPr>
            <p:ph type="body" sz="quarter" idx="11" hasCustomPrompt="1"/>
          </p:nvPr>
        </p:nvSpPr>
        <p:spPr>
          <a:xfrm>
            <a:off x="895353" y="3165909"/>
            <a:ext cx="7120241" cy="864859"/>
          </a:xfrm>
          <a:prstGeom prst="rect">
            <a:avLst/>
          </a:prstGeom>
        </p:spPr>
        <p:txBody>
          <a:bodyPr/>
          <a:lstStyle>
            <a:lvl1pPr marL="0" indent="0">
              <a:buNone/>
              <a:defRPr b="0" i="0">
                <a:solidFill>
                  <a:schemeClr val="bg1"/>
                </a:solidFill>
                <a:latin typeface="Arial" panose="020B0604020202020204" pitchFamily="34" charset="0"/>
                <a:cs typeface="Arial" panose="020B0604020202020204" pitchFamily="34" charset="0"/>
              </a:defRPr>
            </a:lvl1pPr>
          </a:lstStyle>
          <a:p>
            <a:pPr lvl="0"/>
            <a:r>
              <a:rPr lang="en-BE" b="0" i="0">
                <a:latin typeface="Arial" panose="020B0604020202020204" pitchFamily="34" charset="0"/>
                <a:cs typeface="Arial" panose="020B0604020202020204" pitchFamily="34" charset="0"/>
              </a:rPr>
              <a:t>Eventueel ondertitel hier</a:t>
            </a:r>
            <a:endParaRPr lang="en-BE"/>
          </a:p>
        </p:txBody>
      </p:sp>
    </p:spTree>
    <p:extLst>
      <p:ext uri="{BB962C8B-B14F-4D97-AF65-F5344CB8AC3E}">
        <p14:creationId xmlns:p14="http://schemas.microsoft.com/office/powerpoint/2010/main" val="44540971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el-Presentatie-foto">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CB52D78B-5944-0B91-F91B-58924CE0C666}"/>
              </a:ext>
            </a:extLst>
          </p:cNvPr>
          <p:cNvSpPr>
            <a:spLocks noGrp="1"/>
          </p:cNvSpPr>
          <p:nvPr>
            <p:ph type="pic" sz="quarter" idx="14"/>
          </p:nvPr>
        </p:nvSpPr>
        <p:spPr>
          <a:xfrm>
            <a:off x="0" y="0"/>
            <a:ext cx="12192000" cy="6858000"/>
          </a:xfrm>
          <a:prstGeom prst="rect">
            <a:avLst/>
          </a:prstGeom>
        </p:spPr>
        <p:txBody>
          <a:bodyPr/>
          <a:lstStyle/>
          <a:p>
            <a:endParaRPr lang="en-BE"/>
          </a:p>
        </p:txBody>
      </p:sp>
      <p:sp>
        <p:nvSpPr>
          <p:cNvPr id="5" name="Text Placeholder 4">
            <a:extLst>
              <a:ext uri="{FF2B5EF4-FFF2-40B4-BE49-F238E27FC236}">
                <a16:creationId xmlns:a16="http://schemas.microsoft.com/office/drawing/2014/main" id="{049D7E46-7E87-6779-0C4D-10BE5D150E76}"/>
              </a:ext>
            </a:extLst>
          </p:cNvPr>
          <p:cNvSpPr>
            <a:spLocks noGrp="1"/>
          </p:cNvSpPr>
          <p:nvPr>
            <p:ph type="body" sz="quarter" idx="11" hasCustomPrompt="1"/>
          </p:nvPr>
        </p:nvSpPr>
        <p:spPr>
          <a:xfrm>
            <a:off x="7956652" y="4766334"/>
            <a:ext cx="5623163" cy="5428474"/>
          </a:xfrm>
          <a:prstGeom prst="rect">
            <a:avLst/>
          </a:prstGeom>
          <a:blipFill>
            <a:blip r:embed="rId2"/>
            <a:stretch>
              <a:fillRect/>
            </a:stretch>
          </a:blipFill>
        </p:spPr>
        <p:txBody>
          <a:bodyPr/>
          <a:lstStyle>
            <a:lvl1pPr marL="0" indent="0">
              <a:buNone/>
              <a:defRPr/>
            </a:lvl1pPr>
          </a:lstStyle>
          <a:p>
            <a:pPr lvl="0"/>
            <a:r>
              <a:rPr lang="en-GB"/>
              <a:t>N</a:t>
            </a:r>
            <a:r>
              <a:rPr lang="en-BE"/>
              <a:t>iet erop klikken</a:t>
            </a:r>
          </a:p>
        </p:txBody>
      </p:sp>
      <p:pic>
        <p:nvPicPr>
          <p:cNvPr id="8" name="Picture 7">
            <a:extLst>
              <a:ext uri="{FF2B5EF4-FFF2-40B4-BE49-F238E27FC236}">
                <a16:creationId xmlns:a16="http://schemas.microsoft.com/office/drawing/2014/main" id="{0EFD4050-39E0-4032-DB78-525E8DBB9C96}"/>
              </a:ext>
            </a:extLst>
          </p:cNvPr>
          <p:cNvPicPr>
            <a:picLocks noChangeAspect="1"/>
          </p:cNvPicPr>
          <p:nvPr userDrawn="1"/>
        </p:nvPicPr>
        <p:blipFill>
          <a:blip r:embed="rId3"/>
          <a:stretch>
            <a:fillRect/>
          </a:stretch>
        </p:blipFill>
        <p:spPr>
          <a:xfrm>
            <a:off x="9277110" y="5667624"/>
            <a:ext cx="2282113" cy="575167"/>
          </a:xfrm>
          <a:prstGeom prst="rect">
            <a:avLst/>
          </a:prstGeom>
        </p:spPr>
      </p:pic>
      <p:sp>
        <p:nvSpPr>
          <p:cNvPr id="10" name="Text Placeholder 9">
            <a:extLst>
              <a:ext uri="{FF2B5EF4-FFF2-40B4-BE49-F238E27FC236}">
                <a16:creationId xmlns:a16="http://schemas.microsoft.com/office/drawing/2014/main" id="{7364677B-3B1C-41A4-0AB9-063C686EDE8D}"/>
              </a:ext>
            </a:extLst>
          </p:cNvPr>
          <p:cNvSpPr>
            <a:spLocks noGrp="1"/>
          </p:cNvSpPr>
          <p:nvPr>
            <p:ph type="body" sz="quarter" idx="12" hasCustomPrompt="1"/>
          </p:nvPr>
        </p:nvSpPr>
        <p:spPr>
          <a:xfrm>
            <a:off x="-3811662" y="-1104004"/>
            <a:ext cx="9718169" cy="9718169"/>
          </a:xfrm>
          <a:prstGeom prst="rect">
            <a:avLst/>
          </a:prstGeom>
          <a:blipFill dpi="0" rotWithShape="1">
            <a:blip r:embed="rId4">
              <a:alphaModFix amt="60000"/>
            </a:blip>
            <a:srcRect/>
            <a:stretch>
              <a:fillRect/>
            </a:stretch>
          </a:blipFill>
        </p:spPr>
        <p:txBody>
          <a:bodyPr lIns="4608000" tIns="3060000"/>
          <a:lstStyle>
            <a:lvl1pPr marL="0" indent="0">
              <a:buNone/>
              <a:defRPr sz="3375">
                <a:solidFill>
                  <a:schemeClr val="bg1"/>
                </a:solidFill>
                <a:latin typeface="+mj-lt"/>
              </a:defRPr>
            </a:lvl1pPr>
          </a:lstStyle>
          <a:p>
            <a:pPr lvl="0"/>
            <a:r>
              <a:rPr lang="en-BE"/>
              <a:t>Titel van presentatie</a:t>
            </a:r>
          </a:p>
        </p:txBody>
      </p:sp>
      <p:sp>
        <p:nvSpPr>
          <p:cNvPr id="14" name="Text Placeholder 13">
            <a:extLst>
              <a:ext uri="{FF2B5EF4-FFF2-40B4-BE49-F238E27FC236}">
                <a16:creationId xmlns:a16="http://schemas.microsoft.com/office/drawing/2014/main" id="{404DFD0A-A17C-DD6F-6FB6-4D0651D9A653}"/>
              </a:ext>
            </a:extLst>
          </p:cNvPr>
          <p:cNvSpPr>
            <a:spLocks noGrp="1"/>
          </p:cNvSpPr>
          <p:nvPr>
            <p:ph type="body" sz="quarter" idx="13" hasCustomPrompt="1"/>
          </p:nvPr>
        </p:nvSpPr>
        <p:spPr>
          <a:xfrm rot="16200000">
            <a:off x="10125427" y="-2597015"/>
            <a:ext cx="4687887" cy="4689475"/>
          </a:xfrm>
          <a:prstGeom prst="rect">
            <a:avLst/>
          </a:prstGeom>
          <a:blipFill dpi="0" rotWithShape="1">
            <a:blip r:embed="rId5"/>
            <a:srcRect/>
            <a:stretch>
              <a:fillRect/>
            </a:stretch>
          </a:blipFill>
        </p:spPr>
        <p:txBody>
          <a:bodyPr/>
          <a:lstStyle>
            <a:lvl1pPr marL="0" indent="0">
              <a:buNone/>
              <a:defRPr/>
            </a:lvl1pPr>
          </a:lstStyle>
          <a:p>
            <a:pPr lvl="0"/>
            <a:r>
              <a:rPr lang="nl-BE"/>
              <a:t>Niet erop klikken</a:t>
            </a:r>
            <a:endParaRPr lang="en-BE"/>
          </a:p>
        </p:txBody>
      </p:sp>
      <p:sp>
        <p:nvSpPr>
          <p:cNvPr id="19" name="Text Placeholder 18">
            <a:extLst>
              <a:ext uri="{FF2B5EF4-FFF2-40B4-BE49-F238E27FC236}">
                <a16:creationId xmlns:a16="http://schemas.microsoft.com/office/drawing/2014/main" id="{BD0F5245-A38D-8CEA-0365-992D8FAA6E5A}"/>
              </a:ext>
            </a:extLst>
          </p:cNvPr>
          <p:cNvSpPr>
            <a:spLocks noGrp="1"/>
          </p:cNvSpPr>
          <p:nvPr>
            <p:ph type="body" sz="quarter" idx="15" hasCustomPrompt="1"/>
          </p:nvPr>
        </p:nvSpPr>
        <p:spPr>
          <a:xfrm>
            <a:off x="841378" y="3429000"/>
            <a:ext cx="4151313" cy="502920"/>
          </a:xfrm>
          <a:prstGeom prst="rect">
            <a:avLst/>
          </a:prstGeom>
        </p:spPr>
        <p:txBody>
          <a:bodyPr/>
          <a:lstStyle>
            <a:lvl1pPr marL="0" indent="0">
              <a:buNone/>
              <a:defRPr sz="1875">
                <a:solidFill>
                  <a:schemeClr val="bg1"/>
                </a:solidFill>
              </a:defRPr>
            </a:lvl1pPr>
          </a:lstStyle>
          <a:p>
            <a:pPr lvl="0"/>
            <a:r>
              <a:rPr lang="en-BE"/>
              <a:t>Eventueel ondertitel hier.</a:t>
            </a:r>
          </a:p>
        </p:txBody>
      </p:sp>
    </p:spTree>
    <p:extLst>
      <p:ext uri="{BB962C8B-B14F-4D97-AF65-F5344CB8AC3E}">
        <p14:creationId xmlns:p14="http://schemas.microsoft.com/office/powerpoint/2010/main" val="347378613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el-Presentatie-video">
    <p:spTree>
      <p:nvGrpSpPr>
        <p:cNvPr id="1" name=""/>
        <p:cNvGrpSpPr/>
        <p:nvPr/>
      </p:nvGrpSpPr>
      <p:grpSpPr>
        <a:xfrm>
          <a:off x="0" y="0"/>
          <a:ext cx="0" cy="0"/>
          <a:chOff x="0" y="0"/>
          <a:chExt cx="0" cy="0"/>
        </a:xfrm>
      </p:grpSpPr>
      <p:sp>
        <p:nvSpPr>
          <p:cNvPr id="3" name="Media Placeholder 2">
            <a:extLst>
              <a:ext uri="{FF2B5EF4-FFF2-40B4-BE49-F238E27FC236}">
                <a16:creationId xmlns:a16="http://schemas.microsoft.com/office/drawing/2014/main" id="{3426F436-AFDE-63F9-9236-0755E80B8EC2}"/>
              </a:ext>
            </a:extLst>
          </p:cNvPr>
          <p:cNvSpPr>
            <a:spLocks noGrp="1"/>
          </p:cNvSpPr>
          <p:nvPr>
            <p:ph type="media" sz="quarter" idx="16"/>
          </p:nvPr>
        </p:nvSpPr>
        <p:spPr>
          <a:xfrm>
            <a:off x="0" y="0"/>
            <a:ext cx="12192000" cy="6858000"/>
          </a:xfrm>
          <a:prstGeom prst="rect">
            <a:avLst/>
          </a:prstGeom>
        </p:spPr>
        <p:txBody>
          <a:bodyPr/>
          <a:lstStyle/>
          <a:p>
            <a:endParaRPr lang="en-BE"/>
          </a:p>
        </p:txBody>
      </p:sp>
      <p:sp>
        <p:nvSpPr>
          <p:cNvPr id="5" name="Text Placeholder 4">
            <a:extLst>
              <a:ext uri="{FF2B5EF4-FFF2-40B4-BE49-F238E27FC236}">
                <a16:creationId xmlns:a16="http://schemas.microsoft.com/office/drawing/2014/main" id="{049D7E46-7E87-6779-0C4D-10BE5D150E76}"/>
              </a:ext>
            </a:extLst>
          </p:cNvPr>
          <p:cNvSpPr>
            <a:spLocks noGrp="1"/>
          </p:cNvSpPr>
          <p:nvPr>
            <p:ph type="body" sz="quarter" idx="11" hasCustomPrompt="1"/>
          </p:nvPr>
        </p:nvSpPr>
        <p:spPr>
          <a:xfrm>
            <a:off x="7956652" y="4766334"/>
            <a:ext cx="5623163" cy="5428474"/>
          </a:xfrm>
          <a:prstGeom prst="rect">
            <a:avLst/>
          </a:prstGeom>
          <a:blipFill>
            <a:blip r:embed="rId2"/>
            <a:stretch>
              <a:fillRect/>
            </a:stretch>
          </a:blipFill>
        </p:spPr>
        <p:txBody>
          <a:bodyPr/>
          <a:lstStyle>
            <a:lvl1pPr marL="0" indent="0">
              <a:buNone/>
              <a:defRPr/>
            </a:lvl1pPr>
          </a:lstStyle>
          <a:p>
            <a:pPr lvl="0"/>
            <a:r>
              <a:rPr lang="en-GB"/>
              <a:t>N</a:t>
            </a:r>
            <a:r>
              <a:rPr lang="en-BE"/>
              <a:t>iet erop klikken</a:t>
            </a:r>
          </a:p>
        </p:txBody>
      </p:sp>
      <p:pic>
        <p:nvPicPr>
          <p:cNvPr id="8" name="Picture 7">
            <a:extLst>
              <a:ext uri="{FF2B5EF4-FFF2-40B4-BE49-F238E27FC236}">
                <a16:creationId xmlns:a16="http://schemas.microsoft.com/office/drawing/2014/main" id="{0EFD4050-39E0-4032-DB78-525E8DBB9C96}"/>
              </a:ext>
            </a:extLst>
          </p:cNvPr>
          <p:cNvPicPr>
            <a:picLocks noChangeAspect="1"/>
          </p:cNvPicPr>
          <p:nvPr userDrawn="1"/>
        </p:nvPicPr>
        <p:blipFill>
          <a:blip r:embed="rId3"/>
          <a:stretch>
            <a:fillRect/>
          </a:stretch>
        </p:blipFill>
        <p:spPr>
          <a:xfrm>
            <a:off x="9277110" y="5667624"/>
            <a:ext cx="2282113" cy="575167"/>
          </a:xfrm>
          <a:prstGeom prst="rect">
            <a:avLst/>
          </a:prstGeom>
        </p:spPr>
      </p:pic>
      <p:sp>
        <p:nvSpPr>
          <p:cNvPr id="10" name="Text Placeholder 9">
            <a:extLst>
              <a:ext uri="{FF2B5EF4-FFF2-40B4-BE49-F238E27FC236}">
                <a16:creationId xmlns:a16="http://schemas.microsoft.com/office/drawing/2014/main" id="{7364677B-3B1C-41A4-0AB9-063C686EDE8D}"/>
              </a:ext>
            </a:extLst>
          </p:cNvPr>
          <p:cNvSpPr>
            <a:spLocks noGrp="1"/>
          </p:cNvSpPr>
          <p:nvPr>
            <p:ph type="body" sz="quarter" idx="12" hasCustomPrompt="1"/>
          </p:nvPr>
        </p:nvSpPr>
        <p:spPr>
          <a:xfrm>
            <a:off x="-3811662" y="-1104004"/>
            <a:ext cx="9718169" cy="9718169"/>
          </a:xfrm>
          <a:prstGeom prst="rect">
            <a:avLst/>
          </a:prstGeom>
          <a:blipFill dpi="0" rotWithShape="1">
            <a:blip r:embed="rId4">
              <a:alphaModFix amt="60000"/>
            </a:blip>
            <a:srcRect/>
            <a:stretch>
              <a:fillRect/>
            </a:stretch>
          </a:blipFill>
        </p:spPr>
        <p:txBody>
          <a:bodyPr lIns="4608000" tIns="3060000"/>
          <a:lstStyle>
            <a:lvl1pPr marL="0" indent="0">
              <a:buNone/>
              <a:defRPr sz="3375">
                <a:solidFill>
                  <a:schemeClr val="bg1"/>
                </a:solidFill>
                <a:latin typeface="+mj-lt"/>
              </a:defRPr>
            </a:lvl1pPr>
          </a:lstStyle>
          <a:p>
            <a:pPr lvl="0"/>
            <a:r>
              <a:rPr lang="en-BE"/>
              <a:t>Titel van presentatie</a:t>
            </a:r>
          </a:p>
        </p:txBody>
      </p:sp>
      <p:sp>
        <p:nvSpPr>
          <p:cNvPr id="14" name="Text Placeholder 13">
            <a:extLst>
              <a:ext uri="{FF2B5EF4-FFF2-40B4-BE49-F238E27FC236}">
                <a16:creationId xmlns:a16="http://schemas.microsoft.com/office/drawing/2014/main" id="{404DFD0A-A17C-DD6F-6FB6-4D0651D9A653}"/>
              </a:ext>
            </a:extLst>
          </p:cNvPr>
          <p:cNvSpPr>
            <a:spLocks noGrp="1"/>
          </p:cNvSpPr>
          <p:nvPr>
            <p:ph type="body" sz="quarter" idx="13" hasCustomPrompt="1"/>
          </p:nvPr>
        </p:nvSpPr>
        <p:spPr>
          <a:xfrm rot="16200000">
            <a:off x="10125427" y="-2597015"/>
            <a:ext cx="4687887" cy="4689475"/>
          </a:xfrm>
          <a:prstGeom prst="rect">
            <a:avLst/>
          </a:prstGeom>
          <a:blipFill dpi="0" rotWithShape="1">
            <a:blip r:embed="rId5"/>
            <a:srcRect/>
            <a:stretch>
              <a:fillRect/>
            </a:stretch>
          </a:blipFill>
        </p:spPr>
        <p:txBody>
          <a:bodyPr/>
          <a:lstStyle>
            <a:lvl1pPr marL="0" indent="0">
              <a:buNone/>
              <a:defRPr/>
            </a:lvl1pPr>
          </a:lstStyle>
          <a:p>
            <a:pPr lvl="0"/>
            <a:r>
              <a:rPr lang="nl-BE"/>
              <a:t>Niet erop klikken</a:t>
            </a:r>
            <a:endParaRPr lang="en-BE"/>
          </a:p>
        </p:txBody>
      </p:sp>
      <p:sp>
        <p:nvSpPr>
          <p:cNvPr id="19" name="Text Placeholder 18">
            <a:extLst>
              <a:ext uri="{FF2B5EF4-FFF2-40B4-BE49-F238E27FC236}">
                <a16:creationId xmlns:a16="http://schemas.microsoft.com/office/drawing/2014/main" id="{BD0F5245-A38D-8CEA-0365-992D8FAA6E5A}"/>
              </a:ext>
            </a:extLst>
          </p:cNvPr>
          <p:cNvSpPr>
            <a:spLocks noGrp="1"/>
          </p:cNvSpPr>
          <p:nvPr>
            <p:ph type="body" sz="quarter" idx="15" hasCustomPrompt="1"/>
          </p:nvPr>
        </p:nvSpPr>
        <p:spPr>
          <a:xfrm>
            <a:off x="841378" y="3429000"/>
            <a:ext cx="4151313" cy="502920"/>
          </a:xfrm>
          <a:prstGeom prst="rect">
            <a:avLst/>
          </a:prstGeom>
        </p:spPr>
        <p:txBody>
          <a:bodyPr/>
          <a:lstStyle>
            <a:lvl1pPr marL="0" indent="0">
              <a:buNone/>
              <a:defRPr sz="1875">
                <a:solidFill>
                  <a:schemeClr val="bg1"/>
                </a:solidFill>
              </a:defRPr>
            </a:lvl1pPr>
          </a:lstStyle>
          <a:p>
            <a:pPr lvl="0"/>
            <a:r>
              <a:rPr lang="en-BE"/>
              <a:t>Eventueel ondertitel hier.</a:t>
            </a:r>
          </a:p>
        </p:txBody>
      </p:sp>
    </p:spTree>
    <p:extLst>
      <p:ext uri="{BB962C8B-B14F-4D97-AF65-F5344CB8AC3E}">
        <p14:creationId xmlns:p14="http://schemas.microsoft.com/office/powerpoint/2010/main" val="47269799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elpagina">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FED875C8-7364-D777-E42C-5668AF828D59}"/>
              </a:ext>
            </a:extLst>
          </p:cNvPr>
          <p:cNvSpPr>
            <a:spLocks noGrp="1"/>
          </p:cNvSpPr>
          <p:nvPr>
            <p:ph type="pic" sz="quarter" idx="10"/>
          </p:nvPr>
        </p:nvSpPr>
        <p:spPr>
          <a:xfrm>
            <a:off x="0" y="0"/>
            <a:ext cx="12192000" cy="6858000"/>
          </a:xfrm>
          <a:prstGeom prst="rect">
            <a:avLst/>
          </a:prstGeom>
        </p:spPr>
        <p:txBody>
          <a:bodyPr/>
          <a:lstStyle/>
          <a:p>
            <a:endParaRPr lang="en-BE"/>
          </a:p>
        </p:txBody>
      </p:sp>
      <p:sp>
        <p:nvSpPr>
          <p:cNvPr id="16" name="Text Placeholder 15">
            <a:extLst>
              <a:ext uri="{FF2B5EF4-FFF2-40B4-BE49-F238E27FC236}">
                <a16:creationId xmlns:a16="http://schemas.microsoft.com/office/drawing/2014/main" id="{236639B2-B35C-6B99-31D0-76015AB8E02F}"/>
              </a:ext>
            </a:extLst>
          </p:cNvPr>
          <p:cNvSpPr>
            <a:spLocks noGrp="1"/>
          </p:cNvSpPr>
          <p:nvPr>
            <p:ph type="body" sz="quarter" idx="16" hasCustomPrompt="1"/>
          </p:nvPr>
        </p:nvSpPr>
        <p:spPr>
          <a:xfrm>
            <a:off x="9766302" y="-2084388"/>
            <a:ext cx="4059239" cy="4059238"/>
          </a:xfrm>
          <a:prstGeom prst="rect">
            <a:avLst/>
          </a:prstGeom>
          <a:blipFill>
            <a:blip r:embed="rId2"/>
            <a:stretch>
              <a:fillRect/>
            </a:stretch>
          </a:blipFill>
        </p:spPr>
        <p:txBody>
          <a:bodyPr/>
          <a:lstStyle>
            <a:lvl1pPr marL="0" indent="0">
              <a:buNone/>
              <a:defRPr/>
            </a:lvl1pPr>
          </a:lstStyle>
          <a:p>
            <a:pPr lvl="0"/>
            <a:r>
              <a:rPr lang="en-GB"/>
              <a:t>W</a:t>
            </a:r>
            <a:r>
              <a:rPr lang="en-BE"/>
              <a:t>itte cirkel</a:t>
            </a:r>
          </a:p>
          <a:p>
            <a:pPr lvl="0"/>
            <a:endParaRPr lang="en-BE"/>
          </a:p>
        </p:txBody>
      </p:sp>
      <p:sp>
        <p:nvSpPr>
          <p:cNvPr id="17" name="Text Placeholder 15">
            <a:extLst>
              <a:ext uri="{FF2B5EF4-FFF2-40B4-BE49-F238E27FC236}">
                <a16:creationId xmlns:a16="http://schemas.microsoft.com/office/drawing/2014/main" id="{6E22215D-6314-8990-584B-EFF7BFE6A411}"/>
              </a:ext>
            </a:extLst>
          </p:cNvPr>
          <p:cNvSpPr>
            <a:spLocks noGrp="1"/>
          </p:cNvSpPr>
          <p:nvPr>
            <p:ph type="body" sz="quarter" idx="17" hasCustomPrompt="1"/>
          </p:nvPr>
        </p:nvSpPr>
        <p:spPr>
          <a:xfrm>
            <a:off x="2676654" y="4964841"/>
            <a:ext cx="5542484" cy="5542484"/>
          </a:xfrm>
          <a:prstGeom prst="rect">
            <a:avLst/>
          </a:prstGeom>
          <a:blipFill>
            <a:blip r:embed="rId2"/>
            <a:stretch>
              <a:fillRect/>
            </a:stretch>
          </a:blipFill>
        </p:spPr>
        <p:txBody>
          <a:bodyPr/>
          <a:lstStyle>
            <a:lvl1pPr marL="0" indent="0">
              <a:buNone/>
              <a:defRPr/>
            </a:lvl1pPr>
          </a:lstStyle>
          <a:p>
            <a:pPr lvl="0"/>
            <a:r>
              <a:rPr lang="en-GB"/>
              <a:t>W</a:t>
            </a:r>
            <a:r>
              <a:rPr lang="en-BE"/>
              <a:t>itte cirkel</a:t>
            </a:r>
          </a:p>
          <a:p>
            <a:pPr lvl="0"/>
            <a:endParaRPr lang="en-BE"/>
          </a:p>
        </p:txBody>
      </p:sp>
      <p:sp>
        <p:nvSpPr>
          <p:cNvPr id="13" name="Text Placeholder 9">
            <a:extLst>
              <a:ext uri="{FF2B5EF4-FFF2-40B4-BE49-F238E27FC236}">
                <a16:creationId xmlns:a16="http://schemas.microsoft.com/office/drawing/2014/main" id="{BC858470-A0D7-4004-A0E1-00B789CADB03}"/>
              </a:ext>
            </a:extLst>
          </p:cNvPr>
          <p:cNvSpPr>
            <a:spLocks noGrp="1"/>
          </p:cNvSpPr>
          <p:nvPr>
            <p:ph type="body" sz="quarter" idx="12" hasCustomPrompt="1"/>
          </p:nvPr>
        </p:nvSpPr>
        <p:spPr>
          <a:xfrm>
            <a:off x="-3811662" y="-1104004"/>
            <a:ext cx="9718169" cy="9718169"/>
          </a:xfrm>
          <a:prstGeom prst="rect">
            <a:avLst/>
          </a:prstGeom>
          <a:blipFill dpi="0" rotWithShape="1">
            <a:blip r:embed="rId3"/>
            <a:srcRect/>
            <a:stretch>
              <a:fillRect/>
            </a:stretch>
          </a:blipFill>
        </p:spPr>
        <p:txBody>
          <a:bodyPr lIns="4608000" tIns="3060000"/>
          <a:lstStyle>
            <a:lvl1pPr marL="0" indent="0">
              <a:buNone/>
              <a:defRPr sz="3375">
                <a:solidFill>
                  <a:schemeClr val="bg1"/>
                </a:solidFill>
                <a:latin typeface="+mj-lt"/>
              </a:defRPr>
            </a:lvl1pPr>
          </a:lstStyle>
          <a:p>
            <a:pPr lvl="0"/>
            <a:r>
              <a:rPr lang="en-BE"/>
              <a:t>Titel van presentatie</a:t>
            </a:r>
          </a:p>
        </p:txBody>
      </p:sp>
      <p:sp>
        <p:nvSpPr>
          <p:cNvPr id="14" name="Text Placeholder 18">
            <a:extLst>
              <a:ext uri="{FF2B5EF4-FFF2-40B4-BE49-F238E27FC236}">
                <a16:creationId xmlns:a16="http://schemas.microsoft.com/office/drawing/2014/main" id="{3658700C-BA09-F748-1B54-BD71A95E954C}"/>
              </a:ext>
            </a:extLst>
          </p:cNvPr>
          <p:cNvSpPr>
            <a:spLocks noGrp="1"/>
          </p:cNvSpPr>
          <p:nvPr>
            <p:ph type="body" sz="quarter" idx="15" hasCustomPrompt="1"/>
          </p:nvPr>
        </p:nvSpPr>
        <p:spPr>
          <a:xfrm>
            <a:off x="841378" y="3429000"/>
            <a:ext cx="4151313" cy="502920"/>
          </a:xfrm>
          <a:prstGeom prst="rect">
            <a:avLst/>
          </a:prstGeom>
        </p:spPr>
        <p:txBody>
          <a:bodyPr/>
          <a:lstStyle>
            <a:lvl1pPr marL="0" indent="0">
              <a:buNone/>
              <a:defRPr sz="1875">
                <a:solidFill>
                  <a:schemeClr val="bg1"/>
                </a:solidFill>
              </a:defRPr>
            </a:lvl1pPr>
          </a:lstStyle>
          <a:p>
            <a:pPr lvl="0"/>
            <a:r>
              <a:rPr lang="en-BE"/>
              <a:t>Eventueel ondertitel hier.</a:t>
            </a:r>
          </a:p>
        </p:txBody>
      </p:sp>
    </p:spTree>
    <p:extLst>
      <p:ext uri="{BB962C8B-B14F-4D97-AF65-F5344CB8AC3E}">
        <p14:creationId xmlns:p14="http://schemas.microsoft.com/office/powerpoint/2010/main" val="10354328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Presentatie-video">
    <p:spTree>
      <p:nvGrpSpPr>
        <p:cNvPr id="1" name=""/>
        <p:cNvGrpSpPr/>
        <p:nvPr/>
      </p:nvGrpSpPr>
      <p:grpSpPr>
        <a:xfrm>
          <a:off x="0" y="0"/>
          <a:ext cx="0" cy="0"/>
          <a:chOff x="0" y="0"/>
          <a:chExt cx="0" cy="0"/>
        </a:xfrm>
      </p:grpSpPr>
      <p:sp>
        <p:nvSpPr>
          <p:cNvPr id="3" name="Media Placeholder 2">
            <a:extLst>
              <a:ext uri="{FF2B5EF4-FFF2-40B4-BE49-F238E27FC236}">
                <a16:creationId xmlns:a16="http://schemas.microsoft.com/office/drawing/2014/main" id="{3426F436-AFDE-63F9-9236-0755E80B8EC2}"/>
              </a:ext>
            </a:extLst>
          </p:cNvPr>
          <p:cNvSpPr>
            <a:spLocks noGrp="1"/>
          </p:cNvSpPr>
          <p:nvPr>
            <p:ph type="media" sz="quarter" idx="16"/>
          </p:nvPr>
        </p:nvSpPr>
        <p:spPr>
          <a:xfrm>
            <a:off x="0" y="0"/>
            <a:ext cx="12192000" cy="6858000"/>
          </a:xfrm>
          <a:prstGeom prst="rect">
            <a:avLst/>
          </a:prstGeom>
        </p:spPr>
        <p:txBody>
          <a:bodyPr/>
          <a:lstStyle/>
          <a:p>
            <a:endParaRPr lang="en-BE"/>
          </a:p>
        </p:txBody>
      </p:sp>
      <p:sp>
        <p:nvSpPr>
          <p:cNvPr id="5" name="Text Placeholder 4">
            <a:extLst>
              <a:ext uri="{FF2B5EF4-FFF2-40B4-BE49-F238E27FC236}">
                <a16:creationId xmlns:a16="http://schemas.microsoft.com/office/drawing/2014/main" id="{049D7E46-7E87-6779-0C4D-10BE5D150E76}"/>
              </a:ext>
            </a:extLst>
          </p:cNvPr>
          <p:cNvSpPr>
            <a:spLocks noGrp="1"/>
          </p:cNvSpPr>
          <p:nvPr>
            <p:ph type="body" sz="quarter" idx="11" hasCustomPrompt="1"/>
          </p:nvPr>
        </p:nvSpPr>
        <p:spPr>
          <a:xfrm>
            <a:off x="7956651" y="4766334"/>
            <a:ext cx="5623162" cy="5428474"/>
          </a:xfrm>
          <a:prstGeom prst="rect">
            <a:avLst/>
          </a:prstGeom>
          <a:blipFill>
            <a:blip r:embed="rId2"/>
            <a:stretch>
              <a:fillRect/>
            </a:stretch>
          </a:blipFill>
        </p:spPr>
        <p:txBody>
          <a:bodyPr/>
          <a:lstStyle>
            <a:lvl1pPr marL="0" indent="0">
              <a:buNone/>
              <a:defRPr/>
            </a:lvl1pPr>
          </a:lstStyle>
          <a:p>
            <a:pPr lvl="0"/>
            <a:r>
              <a:rPr lang="en-GB"/>
              <a:t>N</a:t>
            </a:r>
            <a:r>
              <a:rPr lang="en-BE"/>
              <a:t>iet erop klikken</a:t>
            </a:r>
          </a:p>
        </p:txBody>
      </p:sp>
      <p:pic>
        <p:nvPicPr>
          <p:cNvPr id="8" name="Picture 7">
            <a:extLst>
              <a:ext uri="{FF2B5EF4-FFF2-40B4-BE49-F238E27FC236}">
                <a16:creationId xmlns:a16="http://schemas.microsoft.com/office/drawing/2014/main" id="{0EFD4050-39E0-4032-DB78-525E8DBB9C96}"/>
              </a:ext>
            </a:extLst>
          </p:cNvPr>
          <p:cNvPicPr>
            <a:picLocks noChangeAspect="1"/>
          </p:cNvPicPr>
          <p:nvPr userDrawn="1"/>
        </p:nvPicPr>
        <p:blipFill>
          <a:blip r:embed="rId3"/>
          <a:stretch>
            <a:fillRect/>
          </a:stretch>
        </p:blipFill>
        <p:spPr>
          <a:xfrm>
            <a:off x="9277108" y="5667620"/>
            <a:ext cx="2282113" cy="575167"/>
          </a:xfrm>
          <a:prstGeom prst="rect">
            <a:avLst/>
          </a:prstGeom>
        </p:spPr>
      </p:pic>
      <p:sp>
        <p:nvSpPr>
          <p:cNvPr id="10" name="Text Placeholder 9">
            <a:extLst>
              <a:ext uri="{FF2B5EF4-FFF2-40B4-BE49-F238E27FC236}">
                <a16:creationId xmlns:a16="http://schemas.microsoft.com/office/drawing/2014/main" id="{7364677B-3B1C-41A4-0AB9-063C686EDE8D}"/>
              </a:ext>
            </a:extLst>
          </p:cNvPr>
          <p:cNvSpPr>
            <a:spLocks noGrp="1"/>
          </p:cNvSpPr>
          <p:nvPr>
            <p:ph type="body" sz="quarter" idx="12" hasCustomPrompt="1"/>
          </p:nvPr>
        </p:nvSpPr>
        <p:spPr>
          <a:xfrm>
            <a:off x="-3811664" y="-1104004"/>
            <a:ext cx="9718169" cy="9718169"/>
          </a:xfrm>
          <a:prstGeom prst="rect">
            <a:avLst/>
          </a:prstGeom>
          <a:blipFill dpi="0" rotWithShape="1">
            <a:blip r:embed="rId4">
              <a:alphaModFix amt="60000"/>
            </a:blip>
            <a:srcRect/>
            <a:stretch>
              <a:fillRect/>
            </a:stretch>
          </a:blipFill>
        </p:spPr>
        <p:txBody>
          <a:bodyPr lIns="4608000" tIns="3060000"/>
          <a:lstStyle>
            <a:lvl1pPr marL="0" indent="0">
              <a:buNone/>
              <a:defRPr sz="4500">
                <a:solidFill>
                  <a:schemeClr val="bg1"/>
                </a:solidFill>
                <a:latin typeface="+mj-lt"/>
              </a:defRPr>
            </a:lvl1pPr>
          </a:lstStyle>
          <a:p>
            <a:pPr lvl="0"/>
            <a:r>
              <a:rPr lang="en-BE"/>
              <a:t>Titel van presentatie</a:t>
            </a:r>
          </a:p>
        </p:txBody>
      </p:sp>
      <p:sp>
        <p:nvSpPr>
          <p:cNvPr id="14" name="Text Placeholder 13">
            <a:extLst>
              <a:ext uri="{FF2B5EF4-FFF2-40B4-BE49-F238E27FC236}">
                <a16:creationId xmlns:a16="http://schemas.microsoft.com/office/drawing/2014/main" id="{404DFD0A-A17C-DD6F-6FB6-4D0651D9A653}"/>
              </a:ext>
            </a:extLst>
          </p:cNvPr>
          <p:cNvSpPr>
            <a:spLocks noGrp="1"/>
          </p:cNvSpPr>
          <p:nvPr>
            <p:ph type="body" sz="quarter" idx="13" hasCustomPrompt="1"/>
          </p:nvPr>
        </p:nvSpPr>
        <p:spPr>
          <a:xfrm rot="16200000">
            <a:off x="10125424" y="-2597015"/>
            <a:ext cx="4687887" cy="4689475"/>
          </a:xfrm>
          <a:prstGeom prst="rect">
            <a:avLst/>
          </a:prstGeom>
          <a:blipFill dpi="0" rotWithShape="1">
            <a:blip r:embed="rId5"/>
            <a:srcRect/>
            <a:stretch>
              <a:fillRect/>
            </a:stretch>
          </a:blipFill>
        </p:spPr>
        <p:txBody>
          <a:bodyPr/>
          <a:lstStyle>
            <a:lvl1pPr marL="0" indent="0">
              <a:buNone/>
              <a:defRPr/>
            </a:lvl1pPr>
          </a:lstStyle>
          <a:p>
            <a:pPr lvl="0"/>
            <a:r>
              <a:rPr lang="nl-BE"/>
              <a:t>Niet erop klikken</a:t>
            </a:r>
            <a:endParaRPr lang="en-BE"/>
          </a:p>
        </p:txBody>
      </p:sp>
      <p:sp>
        <p:nvSpPr>
          <p:cNvPr id="19" name="Text Placeholder 18">
            <a:extLst>
              <a:ext uri="{FF2B5EF4-FFF2-40B4-BE49-F238E27FC236}">
                <a16:creationId xmlns:a16="http://schemas.microsoft.com/office/drawing/2014/main" id="{BD0F5245-A38D-8CEA-0365-992D8FAA6E5A}"/>
              </a:ext>
            </a:extLst>
          </p:cNvPr>
          <p:cNvSpPr>
            <a:spLocks noGrp="1"/>
          </p:cNvSpPr>
          <p:nvPr>
            <p:ph type="body" sz="quarter" idx="15" hasCustomPrompt="1"/>
          </p:nvPr>
        </p:nvSpPr>
        <p:spPr>
          <a:xfrm>
            <a:off x="841375" y="3429000"/>
            <a:ext cx="4151313" cy="502920"/>
          </a:xfrm>
          <a:prstGeom prst="rect">
            <a:avLst/>
          </a:prstGeom>
        </p:spPr>
        <p:txBody>
          <a:bodyPr/>
          <a:lstStyle>
            <a:lvl1pPr marL="0" indent="0">
              <a:buNone/>
              <a:defRPr sz="2500">
                <a:solidFill>
                  <a:schemeClr val="bg1"/>
                </a:solidFill>
              </a:defRPr>
            </a:lvl1pPr>
          </a:lstStyle>
          <a:p>
            <a:pPr lvl="0"/>
            <a:r>
              <a:rPr lang="en-BE"/>
              <a:t>Eventueel ondertitel hier.</a:t>
            </a:r>
          </a:p>
        </p:txBody>
      </p:sp>
    </p:spTree>
    <p:extLst>
      <p:ext uri="{BB962C8B-B14F-4D97-AF65-F5344CB8AC3E}">
        <p14:creationId xmlns:p14="http://schemas.microsoft.com/office/powerpoint/2010/main" val="37480485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elpagina">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FED875C8-7364-D777-E42C-5668AF828D59}"/>
              </a:ext>
            </a:extLst>
          </p:cNvPr>
          <p:cNvSpPr>
            <a:spLocks noGrp="1"/>
          </p:cNvSpPr>
          <p:nvPr>
            <p:ph type="pic" sz="quarter" idx="10"/>
          </p:nvPr>
        </p:nvSpPr>
        <p:spPr>
          <a:xfrm>
            <a:off x="0" y="0"/>
            <a:ext cx="12192000" cy="6858000"/>
          </a:xfrm>
          <a:prstGeom prst="rect">
            <a:avLst/>
          </a:prstGeom>
        </p:spPr>
        <p:txBody>
          <a:bodyPr/>
          <a:lstStyle/>
          <a:p>
            <a:endParaRPr lang="en-BE"/>
          </a:p>
        </p:txBody>
      </p:sp>
      <p:sp>
        <p:nvSpPr>
          <p:cNvPr id="16" name="Text Placeholder 15">
            <a:extLst>
              <a:ext uri="{FF2B5EF4-FFF2-40B4-BE49-F238E27FC236}">
                <a16:creationId xmlns:a16="http://schemas.microsoft.com/office/drawing/2014/main" id="{236639B2-B35C-6B99-31D0-76015AB8E02F}"/>
              </a:ext>
            </a:extLst>
          </p:cNvPr>
          <p:cNvSpPr>
            <a:spLocks noGrp="1"/>
          </p:cNvSpPr>
          <p:nvPr>
            <p:ph type="body" sz="quarter" idx="16" hasCustomPrompt="1"/>
          </p:nvPr>
        </p:nvSpPr>
        <p:spPr>
          <a:xfrm>
            <a:off x="9766300" y="-2084388"/>
            <a:ext cx="4059238" cy="4059238"/>
          </a:xfrm>
          <a:prstGeom prst="rect">
            <a:avLst/>
          </a:prstGeom>
          <a:blipFill>
            <a:blip r:embed="rId2"/>
            <a:stretch>
              <a:fillRect/>
            </a:stretch>
          </a:blipFill>
        </p:spPr>
        <p:txBody>
          <a:bodyPr/>
          <a:lstStyle>
            <a:lvl1pPr marL="0" indent="0">
              <a:buNone/>
              <a:defRPr/>
            </a:lvl1pPr>
          </a:lstStyle>
          <a:p>
            <a:pPr lvl="0"/>
            <a:r>
              <a:rPr lang="en-GB"/>
              <a:t>W</a:t>
            </a:r>
            <a:r>
              <a:rPr lang="en-BE"/>
              <a:t>itte cirkel</a:t>
            </a:r>
          </a:p>
          <a:p>
            <a:pPr lvl="0"/>
            <a:endParaRPr lang="en-BE"/>
          </a:p>
        </p:txBody>
      </p:sp>
      <p:sp>
        <p:nvSpPr>
          <p:cNvPr id="17" name="Text Placeholder 15">
            <a:extLst>
              <a:ext uri="{FF2B5EF4-FFF2-40B4-BE49-F238E27FC236}">
                <a16:creationId xmlns:a16="http://schemas.microsoft.com/office/drawing/2014/main" id="{6E22215D-6314-8990-584B-EFF7BFE6A411}"/>
              </a:ext>
            </a:extLst>
          </p:cNvPr>
          <p:cNvSpPr>
            <a:spLocks noGrp="1"/>
          </p:cNvSpPr>
          <p:nvPr>
            <p:ph type="body" sz="quarter" idx="17" hasCustomPrompt="1"/>
          </p:nvPr>
        </p:nvSpPr>
        <p:spPr>
          <a:xfrm>
            <a:off x="2676652" y="4964841"/>
            <a:ext cx="5542484" cy="5542484"/>
          </a:xfrm>
          <a:prstGeom prst="rect">
            <a:avLst/>
          </a:prstGeom>
          <a:blipFill>
            <a:blip r:embed="rId2"/>
            <a:stretch>
              <a:fillRect/>
            </a:stretch>
          </a:blipFill>
        </p:spPr>
        <p:txBody>
          <a:bodyPr/>
          <a:lstStyle>
            <a:lvl1pPr marL="0" indent="0">
              <a:buNone/>
              <a:defRPr/>
            </a:lvl1pPr>
          </a:lstStyle>
          <a:p>
            <a:pPr lvl="0"/>
            <a:r>
              <a:rPr lang="en-GB"/>
              <a:t>W</a:t>
            </a:r>
            <a:r>
              <a:rPr lang="en-BE"/>
              <a:t>itte cirkel</a:t>
            </a:r>
          </a:p>
          <a:p>
            <a:pPr lvl="0"/>
            <a:endParaRPr lang="en-BE"/>
          </a:p>
        </p:txBody>
      </p:sp>
      <p:sp>
        <p:nvSpPr>
          <p:cNvPr id="13" name="Text Placeholder 9">
            <a:extLst>
              <a:ext uri="{FF2B5EF4-FFF2-40B4-BE49-F238E27FC236}">
                <a16:creationId xmlns:a16="http://schemas.microsoft.com/office/drawing/2014/main" id="{BC858470-A0D7-4004-A0E1-00B789CADB03}"/>
              </a:ext>
            </a:extLst>
          </p:cNvPr>
          <p:cNvSpPr>
            <a:spLocks noGrp="1"/>
          </p:cNvSpPr>
          <p:nvPr>
            <p:ph type="body" sz="quarter" idx="12" hasCustomPrompt="1"/>
          </p:nvPr>
        </p:nvSpPr>
        <p:spPr>
          <a:xfrm>
            <a:off x="-3811664" y="-1104004"/>
            <a:ext cx="9718169" cy="9718169"/>
          </a:xfrm>
          <a:prstGeom prst="rect">
            <a:avLst/>
          </a:prstGeom>
          <a:blipFill dpi="0" rotWithShape="1">
            <a:blip r:embed="rId3"/>
            <a:srcRect/>
            <a:stretch>
              <a:fillRect/>
            </a:stretch>
          </a:blipFill>
        </p:spPr>
        <p:txBody>
          <a:bodyPr lIns="4608000" tIns="3060000"/>
          <a:lstStyle>
            <a:lvl1pPr marL="0" indent="0">
              <a:buNone/>
              <a:defRPr sz="4500">
                <a:solidFill>
                  <a:schemeClr val="bg1"/>
                </a:solidFill>
                <a:latin typeface="+mj-lt"/>
              </a:defRPr>
            </a:lvl1pPr>
          </a:lstStyle>
          <a:p>
            <a:pPr lvl="0"/>
            <a:r>
              <a:rPr lang="en-BE"/>
              <a:t>Titel van presentatie</a:t>
            </a:r>
          </a:p>
        </p:txBody>
      </p:sp>
      <p:sp>
        <p:nvSpPr>
          <p:cNvPr id="14" name="Text Placeholder 18">
            <a:extLst>
              <a:ext uri="{FF2B5EF4-FFF2-40B4-BE49-F238E27FC236}">
                <a16:creationId xmlns:a16="http://schemas.microsoft.com/office/drawing/2014/main" id="{3658700C-BA09-F748-1B54-BD71A95E954C}"/>
              </a:ext>
            </a:extLst>
          </p:cNvPr>
          <p:cNvSpPr>
            <a:spLocks noGrp="1"/>
          </p:cNvSpPr>
          <p:nvPr>
            <p:ph type="body" sz="quarter" idx="15" hasCustomPrompt="1"/>
          </p:nvPr>
        </p:nvSpPr>
        <p:spPr>
          <a:xfrm>
            <a:off x="841375" y="3429000"/>
            <a:ext cx="4151313" cy="502920"/>
          </a:xfrm>
          <a:prstGeom prst="rect">
            <a:avLst/>
          </a:prstGeom>
        </p:spPr>
        <p:txBody>
          <a:bodyPr/>
          <a:lstStyle>
            <a:lvl1pPr marL="0" indent="0">
              <a:buNone/>
              <a:defRPr sz="2500">
                <a:solidFill>
                  <a:schemeClr val="bg1"/>
                </a:solidFill>
              </a:defRPr>
            </a:lvl1pPr>
          </a:lstStyle>
          <a:p>
            <a:pPr lvl="0"/>
            <a:r>
              <a:rPr lang="en-BE"/>
              <a:t>Eventueel ondertitel hier.</a:t>
            </a:r>
          </a:p>
        </p:txBody>
      </p:sp>
    </p:spTree>
    <p:extLst>
      <p:ext uri="{BB962C8B-B14F-4D97-AF65-F5344CB8AC3E}">
        <p14:creationId xmlns:p14="http://schemas.microsoft.com/office/powerpoint/2010/main" val="19253963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Lee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46171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1" y="273050"/>
            <a:ext cx="4011084" cy="1162050"/>
          </a:xfrm>
        </p:spPr>
        <p:txBody>
          <a:bodyPr anchor="b"/>
          <a:lstStyle>
            <a:lvl1pPr algn="l">
              <a:defRPr sz="2000" b="1"/>
            </a:lvl1pPr>
          </a:lstStyle>
          <a:p>
            <a:r>
              <a:rPr lang="nl-NL"/>
              <a:t>Klik om de stijl te bewerken</a:t>
            </a:r>
            <a:endParaRPr lang="nl-BE"/>
          </a:p>
        </p:txBody>
      </p:sp>
      <p:sp>
        <p:nvSpPr>
          <p:cNvPr id="3" name="Tijdelijke aanduiding voor inhoud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tekst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F64015A0-E210-4C7B-BE7A-21960E51C41F}" type="datetimeFigureOut">
              <a:rPr lang="nl-BE" smtClean="0"/>
              <a:t>19/12/2022</a:t>
            </a:fld>
            <a:endParaRPr lang="nl-BE"/>
          </a:p>
        </p:txBody>
      </p:sp>
      <p:sp>
        <p:nvSpPr>
          <p:cNvPr id="6" name="Tijdelijke aanduiding voor voettekst 5"/>
          <p:cNvSpPr>
            <a:spLocks noGrp="1"/>
          </p:cNvSpPr>
          <p:nvPr>
            <p:ph type="ftr" sz="quarter" idx="11"/>
          </p:nvPr>
        </p:nvSpPr>
        <p:spPr/>
        <p:txBody>
          <a:bodyPr/>
          <a:lstStyle/>
          <a:p>
            <a:endParaRPr lang="nl-BE"/>
          </a:p>
        </p:txBody>
      </p:sp>
      <p:sp>
        <p:nvSpPr>
          <p:cNvPr id="7" name="Tijdelijke aanduiding voor dianummer 6"/>
          <p:cNvSpPr>
            <a:spLocks noGrp="1"/>
          </p:cNvSpPr>
          <p:nvPr>
            <p:ph type="sldNum" sz="quarter" idx="12"/>
          </p:nvPr>
        </p:nvSpPr>
        <p:spPr/>
        <p:txBody>
          <a:bodyPr/>
          <a:lstStyle/>
          <a:p>
            <a:fld id="{DAEE0FF1-C6A0-49D2-A86D-8AAF7FF0E892}" type="slidenum">
              <a:rPr lang="nl-BE" smtClean="0"/>
              <a:t>‹nr.›</a:t>
            </a:fld>
            <a:endParaRPr lang="nl-BE"/>
          </a:p>
        </p:txBody>
      </p:sp>
    </p:spTree>
    <p:extLst>
      <p:ext uri="{BB962C8B-B14F-4D97-AF65-F5344CB8AC3E}">
        <p14:creationId xmlns:p14="http://schemas.microsoft.com/office/powerpoint/2010/main" val="8032144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Tekstpagina-foto-v4">
    <p:spTree>
      <p:nvGrpSpPr>
        <p:cNvPr id="1" name=""/>
        <p:cNvGrpSpPr/>
        <p:nvPr/>
      </p:nvGrpSpPr>
      <p:grpSpPr>
        <a:xfrm>
          <a:off x="0" y="0"/>
          <a:ext cx="0" cy="0"/>
          <a:chOff x="0" y="0"/>
          <a:chExt cx="0" cy="0"/>
        </a:xfrm>
      </p:grpSpPr>
      <p:sp>
        <p:nvSpPr>
          <p:cNvPr id="10" name="Text Placeholder 2">
            <a:extLst>
              <a:ext uri="{FF2B5EF4-FFF2-40B4-BE49-F238E27FC236}">
                <a16:creationId xmlns:a16="http://schemas.microsoft.com/office/drawing/2014/main" id="{2F0AD72A-61AA-B825-9B08-D766B800D54E}"/>
              </a:ext>
            </a:extLst>
          </p:cNvPr>
          <p:cNvSpPr>
            <a:spLocks noGrp="1"/>
          </p:cNvSpPr>
          <p:nvPr>
            <p:ph type="body" sz="quarter" idx="10" hasCustomPrompt="1"/>
          </p:nvPr>
        </p:nvSpPr>
        <p:spPr>
          <a:xfrm>
            <a:off x="902762" y="533399"/>
            <a:ext cx="5783788" cy="1566827"/>
          </a:xfrm>
          <a:prstGeom prst="rect">
            <a:avLst/>
          </a:prstGeom>
        </p:spPr>
        <p:txBody>
          <a:bodyPr/>
          <a:lstStyle>
            <a:lvl1pPr marL="0" indent="0">
              <a:buNone/>
              <a:defRPr sz="3600">
                <a:solidFill>
                  <a:schemeClr val="accent1"/>
                </a:solidFill>
                <a:latin typeface="+mj-lt"/>
              </a:defRPr>
            </a:lvl1pPr>
          </a:lstStyle>
          <a:p>
            <a:pPr lvl="0"/>
            <a:r>
              <a:rPr lang="en-BE"/>
              <a:t>Voorbeeld van een pagina met tekst </a:t>
            </a:r>
            <a:br>
              <a:rPr lang="en-BE"/>
            </a:br>
            <a:r>
              <a:rPr lang="en-BE"/>
              <a:t>en foto</a:t>
            </a:r>
          </a:p>
        </p:txBody>
      </p:sp>
      <p:sp>
        <p:nvSpPr>
          <p:cNvPr id="15" name="Text Placeholder 2">
            <a:extLst>
              <a:ext uri="{FF2B5EF4-FFF2-40B4-BE49-F238E27FC236}">
                <a16:creationId xmlns:a16="http://schemas.microsoft.com/office/drawing/2014/main" id="{938DAE3A-3B74-34B7-4B06-E4219C3679DB}"/>
              </a:ext>
            </a:extLst>
          </p:cNvPr>
          <p:cNvSpPr>
            <a:spLocks noGrp="1"/>
          </p:cNvSpPr>
          <p:nvPr>
            <p:ph type="body" sz="quarter" idx="14" hasCustomPrompt="1"/>
          </p:nvPr>
        </p:nvSpPr>
        <p:spPr>
          <a:xfrm>
            <a:off x="902759" y="3571876"/>
            <a:ext cx="5783788" cy="2643188"/>
          </a:xfrm>
          <a:prstGeom prst="rect">
            <a:avLst/>
          </a:prstGeom>
        </p:spPr>
        <p:txBody>
          <a:bodyPr/>
          <a:lstStyle>
            <a:lvl1pPr marL="285750" indent="-285750">
              <a:spcAft>
                <a:spcPts val="1200"/>
              </a:spcAft>
              <a:buClr>
                <a:schemeClr val="accent5"/>
              </a:buClr>
              <a:buFont typeface="Arial" panose="020B0604020202020204" pitchFamily="34" charset="0"/>
              <a:buChar char="•"/>
              <a:defRPr sz="1800">
                <a:solidFill>
                  <a:schemeClr val="accent1"/>
                </a:solidFill>
              </a:defRPr>
            </a:lvl1pPr>
          </a:lstStyle>
          <a:p>
            <a:pPr lvl="0"/>
            <a:r>
              <a:rPr lang="en-GB" err="1"/>
              <a:t>Werk</a:t>
            </a:r>
            <a:r>
              <a:rPr lang="en-GB"/>
              <a:t> met </a:t>
            </a:r>
            <a:r>
              <a:rPr lang="en-GB" err="1"/>
              <a:t>opsommingen</a:t>
            </a:r>
            <a:r>
              <a:rPr lang="en-GB"/>
              <a:t>. </a:t>
            </a:r>
            <a:r>
              <a:rPr lang="en-GB" err="1"/>
              <a:t>Gebruik</a:t>
            </a:r>
            <a:r>
              <a:rPr lang="en-GB"/>
              <a:t> </a:t>
            </a:r>
            <a:r>
              <a:rPr lang="en-GB" err="1"/>
              <a:t>kernwoorden</a:t>
            </a:r>
            <a:r>
              <a:rPr lang="en-GB"/>
              <a:t> of </a:t>
            </a:r>
            <a:br>
              <a:rPr lang="en-GB"/>
            </a:br>
            <a:r>
              <a:rPr lang="en-GB" err="1"/>
              <a:t>hou</a:t>
            </a:r>
            <a:r>
              <a:rPr lang="en-GB"/>
              <a:t> het </a:t>
            </a:r>
            <a:r>
              <a:rPr lang="en-GB" err="1"/>
              <a:t>kort</a:t>
            </a:r>
            <a:r>
              <a:rPr lang="en-GB"/>
              <a:t>.</a:t>
            </a:r>
          </a:p>
          <a:p>
            <a:pPr lvl="0"/>
            <a:r>
              <a:rPr lang="en-GB" err="1"/>
              <a:t>Gebruikelijke</a:t>
            </a:r>
            <a:r>
              <a:rPr lang="en-GB"/>
              <a:t> regel is 4 </a:t>
            </a:r>
            <a:r>
              <a:rPr lang="en-GB" err="1"/>
              <a:t>à</a:t>
            </a:r>
            <a:r>
              <a:rPr lang="en-GB"/>
              <a:t> 6 </a:t>
            </a:r>
            <a:r>
              <a:rPr lang="en-GB" err="1"/>
              <a:t>opsommingen</a:t>
            </a:r>
            <a:r>
              <a:rPr lang="en-GB"/>
              <a:t> per </a:t>
            </a:r>
            <a:r>
              <a:rPr lang="en-GB" err="1"/>
              <a:t>pagina</a:t>
            </a:r>
            <a:r>
              <a:rPr lang="en-GB"/>
              <a:t>.</a:t>
            </a:r>
          </a:p>
          <a:p>
            <a:pPr lvl="0"/>
            <a:r>
              <a:rPr lang="en-GB" err="1"/>
              <a:t>Kernwoord</a:t>
            </a:r>
            <a:r>
              <a:rPr lang="en-GB"/>
              <a:t> of </a:t>
            </a:r>
            <a:r>
              <a:rPr lang="en-GB" err="1"/>
              <a:t>korte</a:t>
            </a:r>
            <a:r>
              <a:rPr lang="en-GB"/>
              <a:t> zin (max. 2 regels) lorem ipsum</a:t>
            </a:r>
          </a:p>
          <a:p>
            <a:pPr lvl="0"/>
            <a:r>
              <a:rPr lang="en-GB" err="1"/>
              <a:t>Gebruik</a:t>
            </a:r>
            <a:r>
              <a:rPr lang="en-GB"/>
              <a:t> </a:t>
            </a:r>
            <a:r>
              <a:rPr lang="en-GB" err="1"/>
              <a:t>een</a:t>
            </a:r>
            <a:r>
              <a:rPr lang="en-GB"/>
              <a:t> </a:t>
            </a:r>
            <a:r>
              <a:rPr lang="en-GB" err="1"/>
              <a:t>ander</a:t>
            </a:r>
            <a:r>
              <a:rPr lang="en-GB"/>
              <a:t> </a:t>
            </a:r>
            <a:r>
              <a:rPr lang="en-GB" err="1"/>
              <a:t>vervolgpagina</a:t>
            </a:r>
            <a:r>
              <a:rPr lang="en-GB"/>
              <a:t> </a:t>
            </a:r>
            <a:r>
              <a:rPr lang="en-GB" err="1"/>
              <a:t>indien</a:t>
            </a:r>
            <a:r>
              <a:rPr lang="en-GB"/>
              <a:t> </a:t>
            </a:r>
            <a:r>
              <a:rPr lang="en-GB" err="1"/>
              <a:t>meerdere</a:t>
            </a:r>
            <a:r>
              <a:rPr lang="en-GB"/>
              <a:t> </a:t>
            </a:r>
            <a:r>
              <a:rPr lang="en-GB" err="1"/>
              <a:t>opsommigen</a:t>
            </a:r>
            <a:endParaRPr lang="en-GB"/>
          </a:p>
          <a:p>
            <a:pPr lvl="0"/>
            <a:endParaRPr lang="en-BE"/>
          </a:p>
        </p:txBody>
      </p:sp>
      <p:sp>
        <p:nvSpPr>
          <p:cNvPr id="7" name="Arc 6">
            <a:extLst>
              <a:ext uri="{FF2B5EF4-FFF2-40B4-BE49-F238E27FC236}">
                <a16:creationId xmlns:a16="http://schemas.microsoft.com/office/drawing/2014/main" id="{64A41F09-1A1F-D3F4-134F-7F50B7742DB7}"/>
              </a:ext>
            </a:extLst>
          </p:cNvPr>
          <p:cNvSpPr/>
          <p:nvPr userDrawn="1"/>
        </p:nvSpPr>
        <p:spPr>
          <a:xfrm rot="15300000">
            <a:off x="8051292" y="5741408"/>
            <a:ext cx="1762019" cy="1762019"/>
          </a:xfrm>
          <a:prstGeom prst="arc">
            <a:avLst/>
          </a:prstGeom>
          <a:ln>
            <a:solidFill>
              <a:schemeClr val="accent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BE"/>
          </a:p>
        </p:txBody>
      </p:sp>
      <p:sp>
        <p:nvSpPr>
          <p:cNvPr id="8" name="Oval 7">
            <a:extLst>
              <a:ext uri="{FF2B5EF4-FFF2-40B4-BE49-F238E27FC236}">
                <a16:creationId xmlns:a16="http://schemas.microsoft.com/office/drawing/2014/main" id="{E6BCE874-5ACC-3A67-3B36-3297AA1D6BEC}"/>
              </a:ext>
            </a:extLst>
          </p:cNvPr>
          <p:cNvSpPr/>
          <p:nvPr userDrawn="1"/>
        </p:nvSpPr>
        <p:spPr>
          <a:xfrm>
            <a:off x="9317774" y="-1032933"/>
            <a:ext cx="9130918" cy="913091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3" name="Picture Placeholder 2">
            <a:extLst>
              <a:ext uri="{FF2B5EF4-FFF2-40B4-BE49-F238E27FC236}">
                <a16:creationId xmlns:a16="http://schemas.microsoft.com/office/drawing/2014/main" id="{45CB9020-50CC-DCAB-383F-EEEA2DAD215A}"/>
              </a:ext>
            </a:extLst>
          </p:cNvPr>
          <p:cNvSpPr>
            <a:spLocks noGrp="1"/>
          </p:cNvSpPr>
          <p:nvPr>
            <p:ph type="pic" sz="quarter" idx="15"/>
          </p:nvPr>
        </p:nvSpPr>
        <p:spPr>
          <a:xfrm>
            <a:off x="7121526" y="1128713"/>
            <a:ext cx="4764700" cy="4764700"/>
          </a:xfrm>
          <a:prstGeom prst="ellipse">
            <a:avLst/>
          </a:prstGeom>
        </p:spPr>
        <p:txBody>
          <a:bodyPr/>
          <a:lstStyle/>
          <a:p>
            <a:endParaRPr lang="en-BE"/>
          </a:p>
        </p:txBody>
      </p:sp>
      <p:sp>
        <p:nvSpPr>
          <p:cNvPr id="9" name="Oval 8">
            <a:extLst>
              <a:ext uri="{FF2B5EF4-FFF2-40B4-BE49-F238E27FC236}">
                <a16:creationId xmlns:a16="http://schemas.microsoft.com/office/drawing/2014/main" id="{70C518FC-8516-5521-2BD8-BE000F66272A}"/>
              </a:ext>
            </a:extLst>
          </p:cNvPr>
          <p:cNvSpPr/>
          <p:nvPr userDrawn="1"/>
        </p:nvSpPr>
        <p:spPr>
          <a:xfrm>
            <a:off x="-366874" y="532998"/>
            <a:ext cx="834657" cy="834657"/>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cxnSp>
        <p:nvCxnSpPr>
          <p:cNvPr id="11" name="Straight Connector 10">
            <a:extLst>
              <a:ext uri="{FF2B5EF4-FFF2-40B4-BE49-F238E27FC236}">
                <a16:creationId xmlns:a16="http://schemas.microsoft.com/office/drawing/2014/main" id="{B393847F-320D-D5B0-F03A-F86146D24A05}"/>
              </a:ext>
            </a:extLst>
          </p:cNvPr>
          <p:cNvCxnSpPr>
            <a:cxnSpLocks/>
          </p:cNvCxnSpPr>
          <p:nvPr userDrawn="1"/>
        </p:nvCxnSpPr>
        <p:spPr>
          <a:xfrm>
            <a:off x="190500" y="950327"/>
            <a:ext cx="554567" cy="0"/>
          </a:xfrm>
          <a:prstGeom prst="line">
            <a:avLst/>
          </a:prstGeom>
          <a:ln w="158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402513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p:cNvSpPr>
            <a:spLocks noGrp="1"/>
          </p:cNvSpPr>
          <p:nvPr>
            <p:ph type="dt" sz="half" idx="10"/>
          </p:nvPr>
        </p:nvSpPr>
        <p:spPr/>
        <p:txBody>
          <a:bodyPr/>
          <a:lstStyle/>
          <a:p>
            <a:fld id="{F64015A0-E210-4C7B-BE7A-21960E51C41F}" type="datetimeFigureOut">
              <a:rPr lang="nl-BE" smtClean="0"/>
              <a:t>19/12/2022</a:t>
            </a:fld>
            <a:endParaRPr lang="nl-BE"/>
          </a:p>
        </p:txBody>
      </p:sp>
      <p:sp>
        <p:nvSpPr>
          <p:cNvPr id="5" name="Tijdelijke aanduiding voor voettekst 4"/>
          <p:cNvSpPr>
            <a:spLocks noGrp="1"/>
          </p:cNvSpPr>
          <p:nvPr>
            <p:ph type="ftr" sz="quarter" idx="11"/>
          </p:nvPr>
        </p:nvSpPr>
        <p:spPr/>
        <p:txBody>
          <a:bodyPr/>
          <a:lstStyle/>
          <a:p>
            <a:endParaRPr lang="nl-BE"/>
          </a:p>
        </p:txBody>
      </p:sp>
      <p:sp>
        <p:nvSpPr>
          <p:cNvPr id="6" name="Tijdelijke aanduiding voor dianummer 5"/>
          <p:cNvSpPr>
            <a:spLocks noGrp="1"/>
          </p:cNvSpPr>
          <p:nvPr>
            <p:ph type="sldNum" sz="quarter" idx="12"/>
          </p:nvPr>
        </p:nvSpPr>
        <p:spPr/>
        <p:txBody>
          <a:bodyPr/>
          <a:lstStyle/>
          <a:p>
            <a:fld id="{DAEE0FF1-C6A0-49D2-A86D-8AAF7FF0E892}" type="slidenum">
              <a:rPr lang="nl-BE" smtClean="0"/>
              <a:t>‹nr.›</a:t>
            </a:fld>
            <a:endParaRPr lang="nl-BE"/>
          </a:p>
        </p:txBody>
      </p:sp>
    </p:spTree>
    <p:extLst>
      <p:ext uri="{BB962C8B-B14F-4D97-AF65-F5344CB8AC3E}">
        <p14:creationId xmlns:p14="http://schemas.microsoft.com/office/powerpoint/2010/main" val="14525930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kstpagina-foto">
    <p:spTree>
      <p:nvGrpSpPr>
        <p:cNvPr id="1" name=""/>
        <p:cNvGrpSpPr/>
        <p:nvPr/>
      </p:nvGrpSpPr>
      <p:grpSpPr>
        <a:xfrm>
          <a:off x="0" y="0"/>
          <a:ext cx="0" cy="0"/>
          <a:chOff x="0" y="0"/>
          <a:chExt cx="0" cy="0"/>
        </a:xfrm>
      </p:grpSpPr>
      <p:sp>
        <p:nvSpPr>
          <p:cNvPr id="27" name="Picture Placeholder 26">
            <a:extLst>
              <a:ext uri="{FF2B5EF4-FFF2-40B4-BE49-F238E27FC236}">
                <a16:creationId xmlns:a16="http://schemas.microsoft.com/office/drawing/2014/main" id="{BFF1FDED-975A-9DBA-E6A5-0E4A24AB3559}"/>
              </a:ext>
            </a:extLst>
          </p:cNvPr>
          <p:cNvSpPr>
            <a:spLocks noGrp="1"/>
          </p:cNvSpPr>
          <p:nvPr>
            <p:ph type="pic" sz="quarter" idx="13"/>
          </p:nvPr>
        </p:nvSpPr>
        <p:spPr>
          <a:xfrm>
            <a:off x="6096000" y="0"/>
            <a:ext cx="6096000" cy="6858000"/>
          </a:xfrm>
          <a:custGeom>
            <a:avLst/>
            <a:gdLst>
              <a:gd name="connsiteX0" fmla="*/ 1608423 w 6096000"/>
              <a:gd name="connsiteY0" fmla="*/ 0 h 6858000"/>
              <a:gd name="connsiteX1" fmla="*/ 6096000 w 6096000"/>
              <a:gd name="connsiteY1" fmla="*/ 0 h 6858000"/>
              <a:gd name="connsiteX2" fmla="*/ 6096000 w 6096000"/>
              <a:gd name="connsiteY2" fmla="*/ 6858000 h 6858000"/>
              <a:gd name="connsiteX3" fmla="*/ 1310443 w 6096000"/>
              <a:gd name="connsiteY3" fmla="*/ 6858000 h 6858000"/>
              <a:gd name="connsiteX4" fmla="*/ 1240858 w 6096000"/>
              <a:gd name="connsiteY4" fmla="*/ 6785015 h 6858000"/>
              <a:gd name="connsiteX5" fmla="*/ 0 w 6096000"/>
              <a:gd name="connsiteY5" fmla="*/ 3573379 h 6858000"/>
              <a:gd name="connsiteX6" fmla="*/ 1564902 w 6096000"/>
              <a:gd name="connsiteY6" fmla="*/ 377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6858000">
                <a:moveTo>
                  <a:pt x="1608423" y="0"/>
                </a:moveTo>
                <a:lnTo>
                  <a:pt x="6096000" y="0"/>
                </a:lnTo>
                <a:lnTo>
                  <a:pt x="6096000" y="6858000"/>
                </a:lnTo>
                <a:lnTo>
                  <a:pt x="1310443" y="6858000"/>
                </a:lnTo>
                <a:lnTo>
                  <a:pt x="1240858" y="6785015"/>
                </a:lnTo>
                <a:cubicBezTo>
                  <a:pt x="469892" y="5936763"/>
                  <a:pt x="0" y="4809946"/>
                  <a:pt x="0" y="3573379"/>
                </a:cubicBezTo>
                <a:cubicBezTo>
                  <a:pt x="0" y="2171937"/>
                  <a:pt x="603550" y="911461"/>
                  <a:pt x="1564902" y="37700"/>
                </a:cubicBezTo>
                <a:close/>
              </a:path>
            </a:pathLst>
          </a:custGeom>
        </p:spPr>
        <p:txBody>
          <a:bodyPr wrap="square">
            <a:noAutofit/>
          </a:bodyPr>
          <a:lstStyle/>
          <a:p>
            <a:endParaRPr lang="en-BE"/>
          </a:p>
        </p:txBody>
      </p:sp>
      <p:sp>
        <p:nvSpPr>
          <p:cNvPr id="25" name="Freeform 24">
            <a:extLst>
              <a:ext uri="{FF2B5EF4-FFF2-40B4-BE49-F238E27FC236}">
                <a16:creationId xmlns:a16="http://schemas.microsoft.com/office/drawing/2014/main" id="{BCE1549E-D407-E265-E564-51329BB44079}"/>
              </a:ext>
            </a:extLst>
          </p:cNvPr>
          <p:cNvSpPr/>
          <p:nvPr userDrawn="1"/>
        </p:nvSpPr>
        <p:spPr>
          <a:xfrm>
            <a:off x="0" y="0"/>
            <a:ext cx="7704423" cy="6858000"/>
          </a:xfrm>
          <a:custGeom>
            <a:avLst/>
            <a:gdLst>
              <a:gd name="connsiteX0" fmla="*/ 0 w 7704423"/>
              <a:gd name="connsiteY0" fmla="*/ 0 h 6858000"/>
              <a:gd name="connsiteX1" fmla="*/ 7704423 w 7704423"/>
              <a:gd name="connsiteY1" fmla="*/ 0 h 6858000"/>
              <a:gd name="connsiteX2" fmla="*/ 7660902 w 7704423"/>
              <a:gd name="connsiteY2" fmla="*/ 37700 h 6858000"/>
              <a:gd name="connsiteX3" fmla="*/ 6096000 w 7704423"/>
              <a:gd name="connsiteY3" fmla="*/ 3573379 h 6858000"/>
              <a:gd name="connsiteX4" fmla="*/ 7336858 w 7704423"/>
              <a:gd name="connsiteY4" fmla="*/ 6785015 h 6858000"/>
              <a:gd name="connsiteX5" fmla="*/ 7406443 w 7704423"/>
              <a:gd name="connsiteY5" fmla="*/ 6858000 h 6858000"/>
              <a:gd name="connsiteX6" fmla="*/ 0 w 770442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704423" h="6858000">
                <a:moveTo>
                  <a:pt x="0" y="0"/>
                </a:moveTo>
                <a:lnTo>
                  <a:pt x="7704423" y="0"/>
                </a:lnTo>
                <a:lnTo>
                  <a:pt x="7660902" y="37700"/>
                </a:lnTo>
                <a:cubicBezTo>
                  <a:pt x="6699550" y="911461"/>
                  <a:pt x="6096000" y="2171937"/>
                  <a:pt x="6096000" y="3573379"/>
                </a:cubicBezTo>
                <a:cubicBezTo>
                  <a:pt x="6096000" y="4809946"/>
                  <a:pt x="6565892" y="5936763"/>
                  <a:pt x="7336858" y="6785015"/>
                </a:cubicBezTo>
                <a:lnTo>
                  <a:pt x="7406443" y="6858000"/>
                </a:lnTo>
                <a:lnTo>
                  <a:pt x="0" y="685800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BE"/>
          </a:p>
        </p:txBody>
      </p:sp>
      <p:sp>
        <p:nvSpPr>
          <p:cNvPr id="21" name="Freeform 20">
            <a:extLst>
              <a:ext uri="{FF2B5EF4-FFF2-40B4-BE49-F238E27FC236}">
                <a16:creationId xmlns:a16="http://schemas.microsoft.com/office/drawing/2014/main" id="{FDAE4356-116B-3A3F-FCED-A120CD860514}"/>
              </a:ext>
            </a:extLst>
          </p:cNvPr>
          <p:cNvSpPr/>
          <p:nvPr userDrawn="1"/>
        </p:nvSpPr>
        <p:spPr>
          <a:xfrm>
            <a:off x="6755481" y="-2725318"/>
            <a:ext cx="5522191" cy="3672887"/>
          </a:xfrm>
          <a:custGeom>
            <a:avLst/>
            <a:gdLst>
              <a:gd name="connsiteX0" fmla="*/ 2879558 w 5522191"/>
              <a:gd name="connsiteY0" fmla="*/ 0 h 3672887"/>
              <a:gd name="connsiteX1" fmla="*/ 5411569 w 5522191"/>
              <a:gd name="connsiteY1" fmla="*/ 1506990 h 3672887"/>
              <a:gd name="connsiteX2" fmla="*/ 5522191 w 5522191"/>
              <a:gd name="connsiteY2" fmla="*/ 1736627 h 3672887"/>
              <a:gd name="connsiteX3" fmla="*/ 5296499 w 5522191"/>
              <a:gd name="connsiteY3" fmla="*/ 1672538 h 3672887"/>
              <a:gd name="connsiteX4" fmla="*/ 4102768 w 5522191"/>
              <a:gd name="connsiteY4" fmla="*/ 1522160 h 3672887"/>
              <a:gd name="connsiteX5" fmla="*/ 141989 w 5522191"/>
              <a:gd name="connsiteY5" fmla="*/ 3628090 h 3672887"/>
              <a:gd name="connsiteX6" fmla="*/ 113270 w 5522191"/>
              <a:gd name="connsiteY6" fmla="*/ 3672887 h 3672887"/>
              <a:gd name="connsiteX7" fmla="*/ 58503 w 5522191"/>
              <a:gd name="connsiteY7" fmla="*/ 3459889 h 3672887"/>
              <a:gd name="connsiteX8" fmla="*/ 0 w 5522191"/>
              <a:gd name="connsiteY8" fmla="*/ 2879558 h 3672887"/>
              <a:gd name="connsiteX9" fmla="*/ 2879558 w 5522191"/>
              <a:gd name="connsiteY9" fmla="*/ 0 h 3672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22191" h="3672887">
                <a:moveTo>
                  <a:pt x="2879558" y="0"/>
                </a:moveTo>
                <a:cubicBezTo>
                  <a:pt x="3972914" y="0"/>
                  <a:pt x="4923947" y="609359"/>
                  <a:pt x="5411569" y="1506990"/>
                </a:cubicBezTo>
                <a:lnTo>
                  <a:pt x="5522191" y="1736627"/>
                </a:lnTo>
                <a:lnTo>
                  <a:pt x="5296499" y="1672538"/>
                </a:lnTo>
                <a:cubicBezTo>
                  <a:pt x="4914951" y="1574370"/>
                  <a:pt x="4514957" y="1522160"/>
                  <a:pt x="4102768" y="1522160"/>
                </a:cubicBezTo>
                <a:cubicBezTo>
                  <a:pt x="2454012" y="1522160"/>
                  <a:pt x="1000367" y="2357523"/>
                  <a:pt x="141989" y="3628090"/>
                </a:cubicBezTo>
                <a:lnTo>
                  <a:pt x="113270" y="3672887"/>
                </a:lnTo>
                <a:lnTo>
                  <a:pt x="58503" y="3459889"/>
                </a:lnTo>
                <a:cubicBezTo>
                  <a:pt x="20145" y="3272437"/>
                  <a:pt x="0" y="3078350"/>
                  <a:pt x="0" y="2879558"/>
                </a:cubicBezTo>
                <a:cubicBezTo>
                  <a:pt x="0" y="1289222"/>
                  <a:pt x="1289222" y="0"/>
                  <a:pt x="2879558"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BE"/>
          </a:p>
        </p:txBody>
      </p:sp>
      <p:sp>
        <p:nvSpPr>
          <p:cNvPr id="23" name="Freeform 22">
            <a:extLst>
              <a:ext uri="{FF2B5EF4-FFF2-40B4-BE49-F238E27FC236}">
                <a16:creationId xmlns:a16="http://schemas.microsoft.com/office/drawing/2014/main" id="{7B464F08-A205-971D-3017-5368231C702F}"/>
              </a:ext>
            </a:extLst>
          </p:cNvPr>
          <p:cNvSpPr/>
          <p:nvPr userDrawn="1"/>
        </p:nvSpPr>
        <p:spPr>
          <a:xfrm>
            <a:off x="4892841" y="5718931"/>
            <a:ext cx="5759116" cy="5510543"/>
          </a:xfrm>
          <a:custGeom>
            <a:avLst/>
            <a:gdLst>
              <a:gd name="connsiteX0" fmla="*/ 1712449 w 5759116"/>
              <a:gd name="connsiteY0" fmla="*/ 0 h 5510543"/>
              <a:gd name="connsiteX1" fmla="*/ 1779661 w 5759116"/>
              <a:gd name="connsiteY1" fmla="*/ 131230 h 5510543"/>
              <a:gd name="connsiteX2" fmla="*/ 5733895 w 5759116"/>
              <a:gd name="connsiteY2" fmla="*/ 2624770 h 5510543"/>
              <a:gd name="connsiteX3" fmla="*/ 5758975 w 5759116"/>
              <a:gd name="connsiteY3" fmla="*/ 2625404 h 5510543"/>
              <a:gd name="connsiteX4" fmla="*/ 5759116 w 5759116"/>
              <a:gd name="connsiteY4" fmla="*/ 2630985 h 5510543"/>
              <a:gd name="connsiteX5" fmla="*/ 2879558 w 5759116"/>
              <a:gd name="connsiteY5" fmla="*/ 5510543 h 5510543"/>
              <a:gd name="connsiteX6" fmla="*/ 0 w 5759116"/>
              <a:gd name="connsiteY6" fmla="*/ 2630985 h 5510543"/>
              <a:gd name="connsiteX7" fmla="*/ 1506990 w 5759116"/>
              <a:gd name="connsiteY7" fmla="*/ 98974 h 5510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59116" h="5510543">
                <a:moveTo>
                  <a:pt x="1712449" y="0"/>
                </a:moveTo>
                <a:lnTo>
                  <a:pt x="1779661" y="131230"/>
                </a:lnTo>
                <a:cubicBezTo>
                  <a:pt x="2551750" y="1552516"/>
                  <a:pt x="4024239" y="2538107"/>
                  <a:pt x="5733895" y="2624770"/>
                </a:cubicBezTo>
                <a:lnTo>
                  <a:pt x="5758975" y="2625404"/>
                </a:lnTo>
                <a:lnTo>
                  <a:pt x="5759116" y="2630985"/>
                </a:lnTo>
                <a:cubicBezTo>
                  <a:pt x="5759116" y="4221321"/>
                  <a:pt x="4469894" y="5510543"/>
                  <a:pt x="2879558" y="5510543"/>
                </a:cubicBezTo>
                <a:cubicBezTo>
                  <a:pt x="1289222" y="5510543"/>
                  <a:pt x="0" y="4221321"/>
                  <a:pt x="0" y="2630985"/>
                </a:cubicBezTo>
                <a:cubicBezTo>
                  <a:pt x="0" y="1537629"/>
                  <a:pt x="609359" y="586597"/>
                  <a:pt x="1506990" y="9897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BE"/>
          </a:p>
        </p:txBody>
      </p:sp>
      <p:sp>
        <p:nvSpPr>
          <p:cNvPr id="11" name="Text Placeholder 2">
            <a:extLst>
              <a:ext uri="{FF2B5EF4-FFF2-40B4-BE49-F238E27FC236}">
                <a16:creationId xmlns:a16="http://schemas.microsoft.com/office/drawing/2014/main" id="{F2173846-4C6D-6403-77F1-882C583F25AF}"/>
              </a:ext>
            </a:extLst>
          </p:cNvPr>
          <p:cNvSpPr>
            <a:spLocks noGrp="1"/>
          </p:cNvSpPr>
          <p:nvPr>
            <p:ph type="body" sz="quarter" idx="10" hasCustomPrompt="1"/>
          </p:nvPr>
        </p:nvSpPr>
        <p:spPr>
          <a:xfrm>
            <a:off x="881732" y="533399"/>
            <a:ext cx="5057773" cy="1566827"/>
          </a:xfrm>
          <a:prstGeom prst="rect">
            <a:avLst/>
          </a:prstGeom>
        </p:spPr>
        <p:txBody>
          <a:bodyPr/>
          <a:lstStyle>
            <a:lvl1pPr marL="0" indent="0">
              <a:buNone/>
              <a:defRPr sz="3600">
                <a:solidFill>
                  <a:schemeClr val="bg1"/>
                </a:solidFill>
                <a:latin typeface="+mj-lt"/>
              </a:defRPr>
            </a:lvl1pPr>
          </a:lstStyle>
          <a:p>
            <a:pPr lvl="0"/>
            <a:r>
              <a:rPr lang="en-BE"/>
              <a:t>Voorbeeld van een pagina met tekst en foto</a:t>
            </a:r>
          </a:p>
        </p:txBody>
      </p:sp>
      <p:sp>
        <p:nvSpPr>
          <p:cNvPr id="3" name="Text Placeholder 2">
            <a:extLst>
              <a:ext uri="{FF2B5EF4-FFF2-40B4-BE49-F238E27FC236}">
                <a16:creationId xmlns:a16="http://schemas.microsoft.com/office/drawing/2014/main" id="{D92E2323-C6D2-E59D-3060-5740CD332E01}"/>
              </a:ext>
            </a:extLst>
          </p:cNvPr>
          <p:cNvSpPr>
            <a:spLocks noGrp="1"/>
          </p:cNvSpPr>
          <p:nvPr>
            <p:ph type="body" sz="quarter" idx="14" hasCustomPrompt="1"/>
          </p:nvPr>
        </p:nvSpPr>
        <p:spPr>
          <a:xfrm>
            <a:off x="876300" y="2586038"/>
            <a:ext cx="4343400" cy="3629025"/>
          </a:xfrm>
          <a:prstGeom prst="rect">
            <a:avLst/>
          </a:prstGeom>
        </p:spPr>
        <p:txBody>
          <a:bodyPr/>
          <a:lstStyle>
            <a:lvl1pPr marL="285750" indent="-285750">
              <a:spcAft>
                <a:spcPts val="1200"/>
              </a:spcAft>
              <a:buClr>
                <a:schemeClr val="accent1"/>
              </a:buClr>
              <a:buFont typeface="Arial" panose="020B0604020202020204" pitchFamily="34" charset="0"/>
              <a:buChar char="•"/>
              <a:defRPr sz="1800">
                <a:solidFill>
                  <a:schemeClr val="bg1"/>
                </a:solidFill>
              </a:defRPr>
            </a:lvl1pPr>
          </a:lstStyle>
          <a:p>
            <a:pPr lvl="0"/>
            <a:r>
              <a:rPr lang="en-GB" err="1"/>
              <a:t>Werk</a:t>
            </a:r>
            <a:r>
              <a:rPr lang="en-GB"/>
              <a:t> met </a:t>
            </a:r>
            <a:r>
              <a:rPr lang="en-GB" err="1"/>
              <a:t>opsommingen</a:t>
            </a:r>
            <a:r>
              <a:rPr lang="en-GB"/>
              <a:t>. </a:t>
            </a:r>
            <a:r>
              <a:rPr lang="en-GB" err="1"/>
              <a:t>Gebruik</a:t>
            </a:r>
            <a:r>
              <a:rPr lang="en-GB"/>
              <a:t> </a:t>
            </a:r>
            <a:r>
              <a:rPr lang="en-GB" err="1"/>
              <a:t>kernwoorden</a:t>
            </a:r>
            <a:r>
              <a:rPr lang="en-GB"/>
              <a:t> of </a:t>
            </a:r>
            <a:r>
              <a:rPr lang="en-GB" err="1"/>
              <a:t>hou</a:t>
            </a:r>
            <a:r>
              <a:rPr lang="en-GB"/>
              <a:t> het </a:t>
            </a:r>
            <a:r>
              <a:rPr lang="en-GB" err="1"/>
              <a:t>kort</a:t>
            </a:r>
            <a:r>
              <a:rPr lang="en-GB"/>
              <a:t>.</a:t>
            </a:r>
          </a:p>
          <a:p>
            <a:pPr lvl="0"/>
            <a:r>
              <a:rPr lang="en-GB" err="1"/>
              <a:t>Gebruikelijke</a:t>
            </a:r>
            <a:r>
              <a:rPr lang="en-GB"/>
              <a:t> regel is 4 </a:t>
            </a:r>
            <a:r>
              <a:rPr lang="en-GB" err="1"/>
              <a:t>à</a:t>
            </a:r>
            <a:r>
              <a:rPr lang="en-GB"/>
              <a:t> 6 </a:t>
            </a:r>
            <a:r>
              <a:rPr lang="en-GB" err="1"/>
              <a:t>opsommingen</a:t>
            </a:r>
            <a:r>
              <a:rPr lang="en-GB"/>
              <a:t> per </a:t>
            </a:r>
            <a:r>
              <a:rPr lang="en-GB" err="1"/>
              <a:t>pagina</a:t>
            </a:r>
            <a:r>
              <a:rPr lang="en-GB"/>
              <a:t>.</a:t>
            </a:r>
          </a:p>
          <a:p>
            <a:pPr lvl="0"/>
            <a:r>
              <a:rPr lang="en-GB" err="1"/>
              <a:t>Kernwoord</a:t>
            </a:r>
            <a:r>
              <a:rPr lang="en-GB"/>
              <a:t> of </a:t>
            </a:r>
            <a:r>
              <a:rPr lang="en-GB" err="1"/>
              <a:t>korte</a:t>
            </a:r>
            <a:r>
              <a:rPr lang="en-GB"/>
              <a:t> zin (max. 2 regels) lorem ipsum</a:t>
            </a:r>
          </a:p>
          <a:p>
            <a:pPr lvl="0"/>
            <a:r>
              <a:rPr lang="en-GB" err="1"/>
              <a:t>Gebruik</a:t>
            </a:r>
            <a:r>
              <a:rPr lang="en-GB"/>
              <a:t> </a:t>
            </a:r>
            <a:r>
              <a:rPr lang="en-GB" err="1"/>
              <a:t>een</a:t>
            </a:r>
            <a:r>
              <a:rPr lang="en-GB"/>
              <a:t> </a:t>
            </a:r>
            <a:r>
              <a:rPr lang="en-GB" err="1"/>
              <a:t>vervolgpagina</a:t>
            </a:r>
            <a:r>
              <a:rPr lang="en-GB"/>
              <a:t> </a:t>
            </a:r>
            <a:r>
              <a:rPr lang="en-GB" err="1"/>
              <a:t>indien</a:t>
            </a:r>
            <a:r>
              <a:rPr lang="en-GB"/>
              <a:t> </a:t>
            </a:r>
            <a:r>
              <a:rPr lang="en-GB" err="1"/>
              <a:t>meer</a:t>
            </a:r>
            <a:r>
              <a:rPr lang="en-GB"/>
              <a:t> </a:t>
            </a:r>
            <a:r>
              <a:rPr lang="en-GB" err="1"/>
              <a:t>opsommigen</a:t>
            </a:r>
            <a:endParaRPr lang="en-GB"/>
          </a:p>
          <a:p>
            <a:pPr lvl="0"/>
            <a:endParaRPr lang="en-BE"/>
          </a:p>
        </p:txBody>
      </p:sp>
      <p:sp>
        <p:nvSpPr>
          <p:cNvPr id="8" name="Oval 7">
            <a:extLst>
              <a:ext uri="{FF2B5EF4-FFF2-40B4-BE49-F238E27FC236}">
                <a16:creationId xmlns:a16="http://schemas.microsoft.com/office/drawing/2014/main" id="{6235D181-7BC6-5326-082C-C9918BB37A2D}"/>
              </a:ext>
            </a:extLst>
          </p:cNvPr>
          <p:cNvSpPr/>
          <p:nvPr userDrawn="1"/>
        </p:nvSpPr>
        <p:spPr>
          <a:xfrm>
            <a:off x="-366874" y="532998"/>
            <a:ext cx="834657" cy="83465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solidFill>
                <a:schemeClr val="accent6"/>
              </a:solidFill>
            </a:endParaRPr>
          </a:p>
        </p:txBody>
      </p:sp>
      <p:cxnSp>
        <p:nvCxnSpPr>
          <p:cNvPr id="9" name="Straight Connector 8">
            <a:extLst>
              <a:ext uri="{FF2B5EF4-FFF2-40B4-BE49-F238E27FC236}">
                <a16:creationId xmlns:a16="http://schemas.microsoft.com/office/drawing/2014/main" id="{9FCDA56F-AF90-28C3-CD52-67A0D2A0299C}"/>
              </a:ext>
            </a:extLst>
          </p:cNvPr>
          <p:cNvCxnSpPr>
            <a:cxnSpLocks/>
          </p:cNvCxnSpPr>
          <p:nvPr userDrawn="1"/>
        </p:nvCxnSpPr>
        <p:spPr>
          <a:xfrm>
            <a:off x="190500" y="950327"/>
            <a:ext cx="554567" cy="0"/>
          </a:xfrm>
          <a:prstGeom prst="line">
            <a:avLst/>
          </a:prstGeom>
          <a:ln w="15875">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074611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slideLayout" Target="../slideLayouts/slideLayout10.xml"/><Relationship Id="rId1" Type="http://schemas.openxmlformats.org/officeDocument/2006/relationships/slideLayout" Target="../slideLayouts/slideLayout9.xml"/><Relationship Id="rId5" Type="http://schemas.openxmlformats.org/officeDocument/2006/relationships/theme" Target="../theme/theme2.xml"/><Relationship Id="rId4"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16.xml"/><Relationship Id="rId1" Type="http://schemas.openxmlformats.org/officeDocument/2006/relationships/slideLayout" Target="../slideLayouts/slideLayout15.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slideLayout" Target="../slideLayouts/slideLayout18.xml"/><Relationship Id="rId1" Type="http://schemas.openxmlformats.org/officeDocument/2006/relationships/slideLayout" Target="../slideLayouts/slideLayout17.xml"/><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slideLayout" Target="../slideLayouts/slideLayout21.xml"/><Relationship Id="rId1" Type="http://schemas.openxmlformats.org/officeDocument/2006/relationships/slideLayout" Target="../slideLayouts/slideLayout20.xml"/><Relationship Id="rId5" Type="http://schemas.openxmlformats.org/officeDocument/2006/relationships/theme" Target="../theme/theme6.xml"/><Relationship Id="rId4" Type="http://schemas.openxmlformats.org/officeDocument/2006/relationships/slideLayout" Target="../slideLayouts/slideLayout23.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slideLayout" Target="../slideLayouts/slideLayout25.xml"/><Relationship Id="rId1" Type="http://schemas.openxmlformats.org/officeDocument/2006/relationships/slideLayout" Target="../slideLayouts/slideLayout24.xml"/><Relationship Id="rId5" Type="http://schemas.openxmlformats.org/officeDocument/2006/relationships/theme" Target="../theme/theme7.xml"/><Relationship Id="rId4"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4136255"/>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55" r:id="rId4"/>
    <p:sldLayoutId id="2147483718" r:id="rId5"/>
    <p:sldLayoutId id="2147483719" r:id="rId6"/>
    <p:sldLayoutId id="2147483720" r:id="rId7"/>
    <p:sldLayoutId id="2147483721" r:id="rId8"/>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4275901"/>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2F4022A5-FB8E-874A-D1BA-D67C1091D1E9}"/>
              </a:ext>
            </a:extLst>
          </p:cNvPr>
          <p:cNvSpPr/>
          <p:nvPr userDrawn="1"/>
        </p:nvSpPr>
        <p:spPr>
          <a:xfrm>
            <a:off x="6271509" y="-832935"/>
            <a:ext cx="9906000" cy="9906000"/>
          </a:xfrm>
          <a:prstGeom prst="ellipse">
            <a:avLst/>
          </a:prstGeom>
          <a:solidFill>
            <a:schemeClr val="accent3">
              <a:lumMod val="20000"/>
              <a:lumOff val="80000"/>
              <a:alpha val="29859"/>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6" name="Arc 5">
            <a:extLst>
              <a:ext uri="{FF2B5EF4-FFF2-40B4-BE49-F238E27FC236}">
                <a16:creationId xmlns:a16="http://schemas.microsoft.com/office/drawing/2014/main" id="{69CDBE40-F0C9-5DA0-661F-9B785042E363}"/>
              </a:ext>
            </a:extLst>
          </p:cNvPr>
          <p:cNvSpPr/>
          <p:nvPr userDrawn="1"/>
        </p:nvSpPr>
        <p:spPr>
          <a:xfrm rot="15300000">
            <a:off x="5032804" y="5383932"/>
            <a:ext cx="3819891" cy="3819891"/>
          </a:xfrm>
          <a:prstGeom prst="arc">
            <a:avLst/>
          </a:prstGeom>
          <a:ln>
            <a:solidFill>
              <a:schemeClr val="accent5">
                <a:lumMod val="40000"/>
                <a:lumOff val="60000"/>
                <a:alpha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BE"/>
          </a:p>
        </p:txBody>
      </p:sp>
    </p:spTree>
    <p:extLst>
      <p:ext uri="{BB962C8B-B14F-4D97-AF65-F5344CB8AC3E}">
        <p14:creationId xmlns:p14="http://schemas.microsoft.com/office/powerpoint/2010/main" val="1428584235"/>
      </p:ext>
    </p:extLst>
  </p:cSld>
  <p:clrMap bg1="lt1" tx1="dk1" bg2="lt2" tx2="dk2" accent1="accent1" accent2="accent2" accent3="accent3" accent4="accent4" accent5="accent5" accent6="accent6" hlink="hlink" folHlink="folHlink"/>
  <p:sldLayoutIdLst>
    <p:sldLayoutId id="2147483661" r:id="rId1"/>
    <p:sldLayoutId id="2147483676" r:id="rId2"/>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accent5"/>
        </a:solidFill>
        <a:effectLst/>
      </p:bgPr>
    </p:bg>
    <p:spTree>
      <p:nvGrpSpPr>
        <p:cNvPr id="1" name=""/>
        <p:cNvGrpSpPr/>
        <p:nvPr/>
      </p:nvGrpSpPr>
      <p:grpSpPr>
        <a:xfrm>
          <a:off x="0" y="0"/>
          <a:ext cx="0" cy="0"/>
          <a:chOff x="0" y="0"/>
          <a:chExt cx="0" cy="0"/>
        </a:xfrm>
      </p:grpSpPr>
      <p:sp>
        <p:nvSpPr>
          <p:cNvPr id="2" name="Arc 1">
            <a:extLst>
              <a:ext uri="{FF2B5EF4-FFF2-40B4-BE49-F238E27FC236}">
                <a16:creationId xmlns:a16="http://schemas.microsoft.com/office/drawing/2014/main" id="{B7F95C3D-F2D1-1C63-CBC0-C33AEC0C962F}"/>
              </a:ext>
            </a:extLst>
          </p:cNvPr>
          <p:cNvSpPr/>
          <p:nvPr userDrawn="1"/>
        </p:nvSpPr>
        <p:spPr>
          <a:xfrm rot="15300000">
            <a:off x="4967929" y="4669862"/>
            <a:ext cx="3819891" cy="3819891"/>
          </a:xfrm>
          <a:prstGeom prst="arc">
            <a:avLst/>
          </a:prstGeom>
          <a:ln>
            <a:solidFill>
              <a:schemeClr val="accent5">
                <a:lumMod val="40000"/>
                <a:lumOff val="60000"/>
                <a:alpha val="20242"/>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BE">
              <a:solidFill>
                <a:schemeClr val="accent5"/>
              </a:solidFill>
            </a:endParaRPr>
          </a:p>
        </p:txBody>
      </p:sp>
      <p:sp>
        <p:nvSpPr>
          <p:cNvPr id="3" name="Oval 2">
            <a:extLst>
              <a:ext uri="{FF2B5EF4-FFF2-40B4-BE49-F238E27FC236}">
                <a16:creationId xmlns:a16="http://schemas.microsoft.com/office/drawing/2014/main" id="{D2B76D22-DD39-6E0A-5A2B-81114195C574}"/>
              </a:ext>
            </a:extLst>
          </p:cNvPr>
          <p:cNvSpPr/>
          <p:nvPr userDrawn="1"/>
        </p:nvSpPr>
        <p:spPr>
          <a:xfrm>
            <a:off x="6196012" y="-1524000"/>
            <a:ext cx="9906000" cy="9906000"/>
          </a:xfrm>
          <a:prstGeom prst="ellipse">
            <a:avLst/>
          </a:prstGeom>
          <a:solidFill>
            <a:schemeClr val="accent3">
              <a:lumMod val="20000"/>
              <a:lumOff val="80000"/>
              <a:alpha val="509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Tree>
    <p:extLst>
      <p:ext uri="{BB962C8B-B14F-4D97-AF65-F5344CB8AC3E}">
        <p14:creationId xmlns:p14="http://schemas.microsoft.com/office/powerpoint/2010/main" val="1768759812"/>
      </p:ext>
    </p:extLst>
  </p:cSld>
  <p:clrMap bg1="lt1" tx1="dk1" bg2="lt2" tx2="dk2" accent1="accent1" accent2="accent2" accent3="accent3" accent4="accent4" accent5="accent5" accent6="accent6" hlink="hlink" folHlink="folHlink"/>
  <p:sldLayoutIdLst>
    <p:sldLayoutId id="2147483672" r:id="rId1"/>
    <p:sldLayoutId id="2147483673" r:id="rId2"/>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9164519"/>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8570944"/>
      </p:ext>
    </p:extLst>
  </p:cSld>
  <p:clrMap bg1="lt1" tx1="dk1" bg2="lt2" tx2="dk2" accent1="accent1" accent2="accent2" accent3="accent3" accent4="accent4" accent5="accent5" accent6="accent6" hlink="hlink" folHlink="folHlink"/>
  <p:sldLayoutIdLst>
    <p:sldLayoutId id="2147483649" r:id="rId1"/>
    <p:sldLayoutId id="2147483679" r:id="rId2"/>
    <p:sldLayoutId id="2147483660" r:id="rId3"/>
    <p:sldLayoutId id="2147483678" r:id="rId4"/>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165700"/>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Lst>
  <p:hf sldNum="0"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B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hyperlink" Target="https://landing.connect.vliruos.be/" TargetMode="External"/><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hyperlink" Target="https://www.vliruos.be/en/ongoing_calls/open_calls/call_international_training_programme_projects_(itp)_2023/3153" TargetMode="External"/><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hyperlink" Target="https://landing.connect.vliruos.be/" TargetMode="External"/><Relationship Id="rId4" Type="http://schemas.openxmlformats.org/officeDocument/2006/relationships/hyperlink" Target="https://cdn.webdoos.io/vliruos/2023%20Call%20for%20ITP%20projects.pdf"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3.png"/><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12.png"/></Relationships>
</file>

<file path=ppt/slides/_rels/slide2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22.xml.rels><?xml version="1.0" encoding="UTF-8" standalone="yes"?>
<Relationships xmlns="http://schemas.openxmlformats.org/package/2006/relationships"><Relationship Id="rId3" Type="http://schemas.openxmlformats.org/officeDocument/2006/relationships/hyperlink" Target="https://cdn.webdoos.io/vliruos/Formats%20ITP%202023.zip" TargetMode="External"/><Relationship Id="rId2" Type="http://schemas.openxmlformats.org/officeDocument/2006/relationships/notesSlide" Target="../notesSlides/notesSlide20.xml"/><Relationship Id="rId1" Type="http://schemas.openxmlformats.org/officeDocument/2006/relationships/slideLayout" Target="../slideLayouts/slideLayout4.xml"/><Relationship Id="rId5" Type="http://schemas.openxmlformats.org/officeDocument/2006/relationships/image" Target="../media/image28.png"/><Relationship Id="rId4" Type="http://schemas.openxmlformats.org/officeDocument/2006/relationships/hyperlink" Target="https://cdn.webdoos.io/vliruos/VLIR-UOS%20ToC%20and%20methodological%20handbook_update%20ITP%202023.pdf"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https://www.youtube.com/watch?v=XVjgDrWsvks" TargetMode="External"/><Relationship Id="rId7" Type="http://schemas.openxmlformats.org/officeDocument/2006/relationships/hyperlink" Target="https://cdn.vliruos.be/vliruos/VLIR-UOS%20Gender%20policy%202020-2024%20final.pdf" TargetMode="External"/><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hyperlink" Target="https://cdn.vliruos.be/vliruos/VLIR-UOS%20Selection%20system_version%2025112022.pdf" TargetMode="External"/><Relationship Id="rId5" Type="http://schemas.openxmlformats.org/officeDocument/2006/relationships/hyperlink" Target="https://www.vliruos.be/en/news_events/need_inspiration_for_a_short_initiative_(si)_or_team_project_here_are_30_ideas_for_your_project_proposal/2419" TargetMode="External"/><Relationship Id="rId4" Type="http://schemas.openxmlformats.org/officeDocument/2006/relationships/hyperlink" Target="https://cdn.webdoos.io/vliruos/VLIR-UOS%20ToC%20and%20methodological%20handbook_update%20ITP%202023.pdf" TargetMode="Externa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2.xml"/><Relationship Id="rId1" Type="http://schemas.openxmlformats.org/officeDocument/2006/relationships/slideLayout" Target="../slideLayouts/slideLayout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30.svg"/></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image" Target="../media/image46.svg"/></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5.xml"/><Relationship Id="rId1" Type="http://schemas.openxmlformats.org/officeDocument/2006/relationships/slideLayout" Target="../slideLayouts/slideLayout4.xml"/><Relationship Id="rId5" Type="http://schemas.openxmlformats.org/officeDocument/2006/relationships/image" Target="../media/image49.png"/><Relationship Id="rId4" Type="http://schemas.openxmlformats.org/officeDocument/2006/relationships/image" Target="../media/image48.png"/></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6.xml"/><Relationship Id="rId1" Type="http://schemas.openxmlformats.org/officeDocument/2006/relationships/slideLayout" Target="../slideLayouts/slideLayout4.xml"/><Relationship Id="rId6" Type="http://schemas.openxmlformats.org/officeDocument/2006/relationships/image" Target="../media/image51.svg"/><Relationship Id="rId5" Type="http://schemas.openxmlformats.org/officeDocument/2006/relationships/image" Target="../media/image50.png"/><Relationship Id="rId4" Type="http://schemas.openxmlformats.org/officeDocument/2006/relationships/image" Target="../media/image46.svg"/></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image" Target="../media/image32.sv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9.xml"/><Relationship Id="rId1" Type="http://schemas.openxmlformats.org/officeDocument/2006/relationships/slideLayout" Target="../slideLayouts/slideLayout4.xml"/><Relationship Id="rId4" Type="http://schemas.openxmlformats.org/officeDocument/2006/relationships/image" Target="../media/image46.svg"/></Relationships>
</file>

<file path=ppt/slides/_rels/slide3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0.xml"/><Relationship Id="rId1" Type="http://schemas.openxmlformats.org/officeDocument/2006/relationships/slideLayout" Target="../slideLayouts/slideLayout4.xml"/><Relationship Id="rId5" Type="http://schemas.openxmlformats.org/officeDocument/2006/relationships/image" Target="../media/image24.jpeg"/><Relationship Id="rId4" Type="http://schemas.openxmlformats.org/officeDocument/2006/relationships/image" Target="../media/image46.sv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2.xml"/><Relationship Id="rId1" Type="http://schemas.openxmlformats.org/officeDocument/2006/relationships/slideLayout" Target="../slideLayouts/slideLayout4.xml"/><Relationship Id="rId4" Type="http://schemas.openxmlformats.org/officeDocument/2006/relationships/image" Target="../media/image46.svg"/></Relationships>
</file>

<file path=ppt/slides/_rels/slide3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3.xml"/><Relationship Id="rId1" Type="http://schemas.openxmlformats.org/officeDocument/2006/relationships/slideLayout" Target="../slideLayouts/slideLayout4.xml"/><Relationship Id="rId4" Type="http://schemas.openxmlformats.org/officeDocument/2006/relationships/image" Target="../media/image46.svg"/></Relationships>
</file>

<file path=ppt/slides/_rels/slide3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4.xml"/><Relationship Id="rId1" Type="http://schemas.openxmlformats.org/officeDocument/2006/relationships/slideLayout" Target="../slideLayouts/slideLayout4.xml"/><Relationship Id="rId4" Type="http://schemas.openxmlformats.org/officeDocument/2006/relationships/image" Target="../media/image34.svg"/></Relationships>
</file>

<file path=ppt/slides/_rels/slide3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6.xml"/><Relationship Id="rId1" Type="http://schemas.openxmlformats.org/officeDocument/2006/relationships/slideLayout" Target="../slideLayouts/slideLayout4.xml"/><Relationship Id="rId4" Type="http://schemas.openxmlformats.org/officeDocument/2006/relationships/image" Target="../media/image46.svg"/></Relationships>
</file>

<file path=ppt/slides/_rels/slide3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7.xml"/><Relationship Id="rId1" Type="http://schemas.openxmlformats.org/officeDocument/2006/relationships/slideLayout" Target="../slideLayouts/slideLayout4.xml"/><Relationship Id="rId4" Type="http://schemas.openxmlformats.org/officeDocument/2006/relationships/image" Target="../media/image46.sv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8.xml"/><Relationship Id="rId1" Type="http://schemas.openxmlformats.org/officeDocument/2006/relationships/slideLayout" Target="../slideLayouts/slideLayout4.xml"/><Relationship Id="rId4" Type="http://schemas.openxmlformats.org/officeDocument/2006/relationships/image" Target="../media/image36.svg"/></Relationships>
</file>

<file path=ppt/slides/_rels/slide4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9.xml"/><Relationship Id="rId1" Type="http://schemas.openxmlformats.org/officeDocument/2006/relationships/slideLayout" Target="../slideLayouts/slideLayout4.xml"/><Relationship Id="rId4" Type="http://schemas.openxmlformats.org/officeDocument/2006/relationships/image" Target="../media/image46.svg"/></Relationships>
</file>

<file path=ppt/slides/_rels/slide4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0.xml"/><Relationship Id="rId1" Type="http://schemas.openxmlformats.org/officeDocument/2006/relationships/slideLayout" Target="../slideLayouts/slideLayout4.xml"/><Relationship Id="rId4" Type="http://schemas.openxmlformats.org/officeDocument/2006/relationships/image" Target="../media/image46.svg"/></Relationships>
</file>

<file path=ppt/slides/_rels/slide4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1.xml"/><Relationship Id="rId1" Type="http://schemas.openxmlformats.org/officeDocument/2006/relationships/slideLayout" Target="../slideLayouts/slideLayout4.xml"/><Relationship Id="rId4" Type="http://schemas.openxmlformats.org/officeDocument/2006/relationships/image" Target="../media/image38.sv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5.xml"/><Relationship Id="rId1" Type="http://schemas.openxmlformats.org/officeDocument/2006/relationships/slideLayout" Target="../slideLayouts/slideLayout4.xml"/><Relationship Id="rId4" Type="http://schemas.openxmlformats.org/officeDocument/2006/relationships/image" Target="../media/image46.svg"/></Relationships>
</file>

<file path=ppt/slides/_rels/slide4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6.xml"/><Relationship Id="rId1" Type="http://schemas.openxmlformats.org/officeDocument/2006/relationships/slideLayout" Target="../slideLayouts/slideLayout4.xml"/><Relationship Id="rId4" Type="http://schemas.openxmlformats.org/officeDocument/2006/relationships/image" Target="../media/image40.svg"/></Relationships>
</file>

<file path=ppt/slides/_rels/slide4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7.xml"/><Relationship Id="rId1" Type="http://schemas.openxmlformats.org/officeDocument/2006/relationships/slideLayout" Target="../slideLayouts/slideLayout4.xml"/><Relationship Id="rId6" Type="http://schemas.openxmlformats.org/officeDocument/2006/relationships/image" Target="../media/image46.svg"/><Relationship Id="rId5" Type="http://schemas.openxmlformats.org/officeDocument/2006/relationships/image" Target="../media/image45.png"/><Relationship Id="rId4" Type="http://schemas.openxmlformats.org/officeDocument/2006/relationships/image" Target="../media/image42.svg"/></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image" Target="../media/image8.png"/><Relationship Id="rId9" Type="http://schemas.openxmlformats.org/officeDocument/2006/relationships/image" Target="../media/image13.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0.xml"/><Relationship Id="rId1" Type="http://schemas.openxmlformats.org/officeDocument/2006/relationships/slideLayout" Target="../slideLayouts/slideLayout4.xml"/><Relationship Id="rId4" Type="http://schemas.openxmlformats.org/officeDocument/2006/relationships/image" Target="../media/image44.svg"/></Relationships>
</file>

<file path=ppt/slides/_rels/slide5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1.xml"/><Relationship Id="rId1" Type="http://schemas.openxmlformats.org/officeDocument/2006/relationships/slideLayout" Target="../slideLayouts/slideLayout4.xml"/><Relationship Id="rId4" Type="http://schemas.openxmlformats.org/officeDocument/2006/relationships/image" Target="../media/image46.sv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56.svg"/><Relationship Id="rId2" Type="http://schemas.openxmlformats.org/officeDocument/2006/relationships/image" Target="../media/image55.png"/><Relationship Id="rId1" Type="http://schemas.openxmlformats.org/officeDocument/2006/relationships/slideLayout" Target="../slideLayouts/slideLayout27.xm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7" name="Oval 16">
            <a:extLst>
              <a:ext uri="{FF2B5EF4-FFF2-40B4-BE49-F238E27FC236}">
                <a16:creationId xmlns:a16="http://schemas.microsoft.com/office/drawing/2014/main" id="{EBF1C101-AB55-5889-3B12-7D59F0CC991A}"/>
              </a:ext>
            </a:extLst>
          </p:cNvPr>
          <p:cNvSpPr/>
          <p:nvPr/>
        </p:nvSpPr>
        <p:spPr>
          <a:xfrm>
            <a:off x="5046794" y="904012"/>
            <a:ext cx="5895419" cy="5895419"/>
          </a:xfrm>
          <a:prstGeom prst="ellipse">
            <a:avLst/>
          </a:prstGeom>
          <a:noFill/>
          <a:ln w="254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2" name="Oval 11">
            <a:extLst>
              <a:ext uri="{FF2B5EF4-FFF2-40B4-BE49-F238E27FC236}">
                <a16:creationId xmlns:a16="http://schemas.microsoft.com/office/drawing/2014/main" id="{D015D542-13E4-BF7E-0DD2-43BEC0EEC820}"/>
              </a:ext>
            </a:extLst>
          </p:cNvPr>
          <p:cNvSpPr/>
          <p:nvPr/>
        </p:nvSpPr>
        <p:spPr>
          <a:xfrm>
            <a:off x="-1713729" y="-2000810"/>
            <a:ext cx="10929974" cy="10929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 name="TextBox 1">
            <a:extLst>
              <a:ext uri="{FF2B5EF4-FFF2-40B4-BE49-F238E27FC236}">
                <a16:creationId xmlns:a16="http://schemas.microsoft.com/office/drawing/2014/main" id="{97D6DEB1-60EA-7F57-9540-7ED4807EEAC3}"/>
              </a:ext>
            </a:extLst>
          </p:cNvPr>
          <p:cNvSpPr txBox="1"/>
          <p:nvPr/>
        </p:nvSpPr>
        <p:spPr>
          <a:xfrm>
            <a:off x="875197" y="1981711"/>
            <a:ext cx="8678331" cy="646331"/>
          </a:xfrm>
          <a:prstGeom prst="rect">
            <a:avLst/>
          </a:prstGeom>
          <a:noFill/>
        </p:spPr>
        <p:txBody>
          <a:bodyPr wrap="square" rtlCol="0">
            <a:spAutoFit/>
          </a:bodyPr>
          <a:lstStyle/>
          <a:p>
            <a:pPr eaLnBrk="1" hangingPunct="1">
              <a:spcBef>
                <a:spcPct val="0"/>
              </a:spcBef>
              <a:buFontTx/>
              <a:buNone/>
            </a:pPr>
            <a:r>
              <a:rPr lang="en-GB" altLang="nl-BE" sz="3600" b="1">
                <a:solidFill>
                  <a:schemeClr val="bg1"/>
                </a:solidFill>
                <a:latin typeface="Arial" panose="020B0604020202020204" pitchFamily="34" charset="0"/>
              </a:rPr>
              <a:t>ITP Information session</a:t>
            </a:r>
          </a:p>
        </p:txBody>
      </p:sp>
      <p:sp>
        <p:nvSpPr>
          <p:cNvPr id="3" name="TextBox 2">
            <a:extLst>
              <a:ext uri="{FF2B5EF4-FFF2-40B4-BE49-F238E27FC236}">
                <a16:creationId xmlns:a16="http://schemas.microsoft.com/office/drawing/2014/main" id="{A21BAAFF-91EE-D542-5E68-39798AAC6557}"/>
              </a:ext>
            </a:extLst>
          </p:cNvPr>
          <p:cNvSpPr txBox="1"/>
          <p:nvPr/>
        </p:nvSpPr>
        <p:spPr>
          <a:xfrm>
            <a:off x="875197" y="3312004"/>
            <a:ext cx="4506734" cy="861774"/>
          </a:xfrm>
          <a:prstGeom prst="rect">
            <a:avLst/>
          </a:prstGeom>
          <a:noFill/>
        </p:spPr>
        <p:txBody>
          <a:bodyPr wrap="square" rtlCol="0">
            <a:spAutoFit/>
          </a:bodyPr>
          <a:lstStyle/>
          <a:p>
            <a:r>
              <a:rPr lang="en-US" sz="2500">
                <a:solidFill>
                  <a:schemeClr val="bg2"/>
                </a:solidFill>
                <a:latin typeface="Arial" panose="020B0604020202020204" pitchFamily="34" charset="0"/>
                <a:cs typeface="Arial" panose="020B0604020202020204" pitchFamily="34" charset="0"/>
              </a:rPr>
              <a:t>Basic information &amp; formats</a:t>
            </a:r>
          </a:p>
          <a:p>
            <a:r>
              <a:rPr lang="en-US" sz="2500">
                <a:solidFill>
                  <a:schemeClr val="bg2"/>
                </a:solidFill>
                <a:latin typeface="Arial" panose="020B0604020202020204" pitchFamily="34" charset="0"/>
                <a:cs typeface="Arial" panose="020B0604020202020204" pitchFamily="34" charset="0"/>
              </a:rPr>
              <a:t>15 Dec 2022</a:t>
            </a:r>
          </a:p>
        </p:txBody>
      </p:sp>
      <p:sp>
        <p:nvSpPr>
          <p:cNvPr id="18" name="Oval 17">
            <a:extLst>
              <a:ext uri="{FF2B5EF4-FFF2-40B4-BE49-F238E27FC236}">
                <a16:creationId xmlns:a16="http://schemas.microsoft.com/office/drawing/2014/main" id="{4BCEA836-0829-9C7E-66A3-D93522E4E7AB}"/>
              </a:ext>
            </a:extLst>
          </p:cNvPr>
          <p:cNvSpPr/>
          <p:nvPr/>
        </p:nvSpPr>
        <p:spPr>
          <a:xfrm>
            <a:off x="7356086" y="4151536"/>
            <a:ext cx="6031755" cy="603175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pic>
        <p:nvPicPr>
          <p:cNvPr id="5" name="Picture 4">
            <a:extLst>
              <a:ext uri="{FF2B5EF4-FFF2-40B4-BE49-F238E27FC236}">
                <a16:creationId xmlns:a16="http://schemas.microsoft.com/office/drawing/2014/main" id="{274B8CD0-60BA-4AD1-D425-7FCECC39210D}"/>
              </a:ext>
            </a:extLst>
          </p:cNvPr>
          <p:cNvPicPr>
            <a:picLocks noChangeAspect="1"/>
          </p:cNvPicPr>
          <p:nvPr/>
        </p:nvPicPr>
        <p:blipFill>
          <a:blip r:embed="rId3"/>
          <a:stretch>
            <a:fillRect/>
          </a:stretch>
        </p:blipFill>
        <p:spPr>
          <a:xfrm>
            <a:off x="9277108" y="5667620"/>
            <a:ext cx="2282113" cy="575167"/>
          </a:xfrm>
          <a:prstGeom prst="rect">
            <a:avLst/>
          </a:prstGeom>
        </p:spPr>
      </p:pic>
      <p:sp>
        <p:nvSpPr>
          <p:cNvPr id="19" name="Oval 18">
            <a:extLst>
              <a:ext uri="{FF2B5EF4-FFF2-40B4-BE49-F238E27FC236}">
                <a16:creationId xmlns:a16="http://schemas.microsoft.com/office/drawing/2014/main" id="{7F77ED25-13D7-5293-F32E-683CE41A23D2}"/>
              </a:ext>
            </a:extLst>
          </p:cNvPr>
          <p:cNvSpPr/>
          <p:nvPr/>
        </p:nvSpPr>
        <p:spPr>
          <a:xfrm>
            <a:off x="9833253" y="1287125"/>
            <a:ext cx="1108960" cy="1108960"/>
          </a:xfrm>
          <a:prstGeom prst="ellipse">
            <a:avLst/>
          </a:prstGeom>
          <a:noFill/>
          <a:ln w="254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Tree>
    <p:extLst>
      <p:ext uri="{BB962C8B-B14F-4D97-AF65-F5344CB8AC3E}">
        <p14:creationId xmlns:p14="http://schemas.microsoft.com/office/powerpoint/2010/main" val="11258116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1D20FD97-A573-4067-177F-BF6CF967C3D1}"/>
              </a:ext>
            </a:extLst>
          </p:cNvPr>
          <p:cNvSpPr>
            <a:spLocks noGrp="1"/>
          </p:cNvSpPr>
          <p:nvPr>
            <p:ph type="body" sz="quarter" idx="10"/>
          </p:nvPr>
        </p:nvSpPr>
        <p:spPr>
          <a:xfrm>
            <a:off x="902762" y="533399"/>
            <a:ext cx="6043948" cy="1566827"/>
          </a:xfrm>
        </p:spPr>
        <p:txBody>
          <a:bodyPr/>
          <a:lstStyle/>
          <a:p>
            <a:r>
              <a:rPr lang="nl-BE" err="1"/>
              <a:t>Eligibility</a:t>
            </a:r>
            <a:r>
              <a:rPr lang="nl-BE"/>
              <a:t> of </a:t>
            </a:r>
            <a:r>
              <a:rPr lang="nl-BE" err="1"/>
              <a:t>countries</a:t>
            </a:r>
            <a:endParaRPr lang="nl-BE"/>
          </a:p>
        </p:txBody>
      </p:sp>
      <p:sp>
        <p:nvSpPr>
          <p:cNvPr id="3" name="Tijdelijke aanduiding voor tekst 2">
            <a:extLst>
              <a:ext uri="{FF2B5EF4-FFF2-40B4-BE49-F238E27FC236}">
                <a16:creationId xmlns:a16="http://schemas.microsoft.com/office/drawing/2014/main" id="{DE66FC47-BD14-4CBC-92C4-1D7434056035}"/>
              </a:ext>
            </a:extLst>
          </p:cNvPr>
          <p:cNvSpPr>
            <a:spLocks noGrp="1"/>
          </p:cNvSpPr>
          <p:nvPr>
            <p:ph type="body" sz="quarter" idx="14"/>
          </p:nvPr>
        </p:nvSpPr>
        <p:spPr>
          <a:xfrm>
            <a:off x="902762" y="1551347"/>
            <a:ext cx="6043948" cy="2643188"/>
          </a:xfrm>
        </p:spPr>
        <p:txBody>
          <a:bodyPr/>
          <a:lstStyle/>
          <a:p>
            <a:pPr marL="0" indent="0">
              <a:buNone/>
            </a:pPr>
            <a:r>
              <a:rPr lang="en-US" sz="2400" b="1"/>
              <a:t>17 project partner countries: </a:t>
            </a:r>
          </a:p>
          <a:p>
            <a:pPr algn="just"/>
            <a:r>
              <a:rPr lang="en-US" sz="2400"/>
              <a:t>Africa: Benin, Burundi, DR Congo, Ethiopia, Kenya, Morocco, Rwanda, South Africa, Tanzania, Uganda</a:t>
            </a:r>
          </a:p>
          <a:p>
            <a:pPr algn="just"/>
            <a:r>
              <a:rPr lang="en-US" sz="2400"/>
              <a:t>Latin America: Bolivia, Cuba, Ecuador, Peru</a:t>
            </a:r>
          </a:p>
          <a:p>
            <a:pPr algn="just"/>
            <a:r>
              <a:rPr lang="en-US" sz="2400"/>
              <a:t>Asia: Indonesia, Philippines, Vietnam</a:t>
            </a:r>
          </a:p>
          <a:p>
            <a:pPr marL="0" indent="0">
              <a:buNone/>
            </a:pPr>
            <a:r>
              <a:rPr lang="en-US" sz="2400"/>
              <a:t>+</a:t>
            </a:r>
          </a:p>
          <a:p>
            <a:pPr marL="0" indent="0">
              <a:buNone/>
            </a:pPr>
            <a:r>
              <a:rPr lang="en-US" sz="2400" b="1"/>
              <a:t>Belgium</a:t>
            </a:r>
          </a:p>
        </p:txBody>
      </p:sp>
      <p:pic>
        <p:nvPicPr>
          <p:cNvPr id="6" name="Tijdelijke aanduiding voor afbeelding 5">
            <a:extLst>
              <a:ext uri="{FF2B5EF4-FFF2-40B4-BE49-F238E27FC236}">
                <a16:creationId xmlns:a16="http://schemas.microsoft.com/office/drawing/2014/main" id="{A991433D-F4C0-806D-23FD-8C7F9B726F7F}"/>
              </a:ext>
            </a:extLst>
          </p:cNvPr>
          <p:cNvPicPr>
            <a:picLocks noGrp="1" noChangeAspect="1"/>
          </p:cNvPicPr>
          <p:nvPr>
            <p:ph type="pic" sz="quarter" idx="15"/>
          </p:nvPr>
        </p:nvPicPr>
        <p:blipFill rotWithShape="1">
          <a:blip r:embed="rId3"/>
          <a:srcRect l="10970" t="221" r="10970" b="-221"/>
          <a:stretch/>
        </p:blipFill>
        <p:spPr>
          <a:xfrm rot="5400000">
            <a:off x="7081935" y="1189526"/>
            <a:ext cx="4850945" cy="4660768"/>
          </a:xfrm>
        </p:spPr>
      </p:pic>
    </p:spTree>
    <p:extLst>
      <p:ext uri="{BB962C8B-B14F-4D97-AF65-F5344CB8AC3E}">
        <p14:creationId xmlns:p14="http://schemas.microsoft.com/office/powerpoint/2010/main" val="24535463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1D20FD97-A573-4067-177F-BF6CF967C3D1}"/>
              </a:ext>
            </a:extLst>
          </p:cNvPr>
          <p:cNvSpPr>
            <a:spLocks noGrp="1"/>
          </p:cNvSpPr>
          <p:nvPr>
            <p:ph type="body" sz="quarter" idx="10"/>
          </p:nvPr>
        </p:nvSpPr>
        <p:spPr/>
        <p:txBody>
          <a:bodyPr/>
          <a:lstStyle/>
          <a:p>
            <a:r>
              <a:rPr lang="nl-BE" err="1"/>
              <a:t>Eligibility</a:t>
            </a:r>
            <a:r>
              <a:rPr lang="nl-BE"/>
              <a:t> of </a:t>
            </a:r>
            <a:r>
              <a:rPr lang="nl-BE" err="1"/>
              <a:t>scholars</a:t>
            </a:r>
            <a:endParaRPr lang="nl-BE"/>
          </a:p>
        </p:txBody>
      </p:sp>
      <p:sp>
        <p:nvSpPr>
          <p:cNvPr id="3" name="Tijdelijke aanduiding voor tekst 2">
            <a:extLst>
              <a:ext uri="{FF2B5EF4-FFF2-40B4-BE49-F238E27FC236}">
                <a16:creationId xmlns:a16="http://schemas.microsoft.com/office/drawing/2014/main" id="{DE66FC47-BD14-4CBC-92C4-1D7434056035}"/>
              </a:ext>
            </a:extLst>
          </p:cNvPr>
          <p:cNvSpPr>
            <a:spLocks noGrp="1"/>
          </p:cNvSpPr>
          <p:nvPr>
            <p:ph type="body" sz="quarter" idx="14"/>
          </p:nvPr>
        </p:nvSpPr>
        <p:spPr>
          <a:xfrm>
            <a:off x="902762" y="1551346"/>
            <a:ext cx="5955238" cy="5141553"/>
          </a:xfrm>
        </p:spPr>
        <p:txBody>
          <a:bodyPr/>
          <a:lstStyle/>
          <a:p>
            <a:pPr algn="just"/>
            <a:r>
              <a:rPr lang="en-US" sz="2400"/>
              <a:t>Scholarship candidates have to be a national and resident of one of the </a:t>
            </a:r>
            <a:r>
              <a:rPr lang="en-US" sz="2400" b="1"/>
              <a:t>29 VLIR-UOS scholarship countries</a:t>
            </a:r>
            <a:r>
              <a:rPr lang="en-US" sz="2400"/>
              <a:t>.</a:t>
            </a:r>
          </a:p>
          <a:p>
            <a:pPr algn="just"/>
            <a:r>
              <a:rPr lang="en-US" sz="2400"/>
              <a:t>OR an </a:t>
            </a:r>
            <a:r>
              <a:rPr lang="en-US" sz="2400" b="1"/>
              <a:t>employee of a target </a:t>
            </a:r>
            <a:r>
              <a:rPr lang="en-US" sz="2400" b="1" err="1"/>
              <a:t>organisation</a:t>
            </a:r>
            <a:r>
              <a:rPr lang="en-US" sz="2400"/>
              <a:t> (HEI, NGO, SME, …) in one of the 17 VLIR-UOS partner countries (candidates exceptionally can have a </a:t>
            </a:r>
            <a:r>
              <a:rPr lang="en-US" sz="2400" u="sng"/>
              <a:t>different nationality</a:t>
            </a:r>
            <a:r>
              <a:rPr lang="en-US" sz="2400"/>
              <a:t>, but this should be a </a:t>
            </a:r>
            <a:r>
              <a:rPr lang="en-US" sz="2400" b="1"/>
              <a:t>minority</a:t>
            </a:r>
            <a:r>
              <a:rPr lang="en-US" sz="2400"/>
              <a:t>)</a:t>
            </a:r>
          </a:p>
          <a:p>
            <a:pPr marL="0" indent="0">
              <a:buNone/>
            </a:pPr>
            <a:br>
              <a:rPr lang="nl-BE"/>
            </a:br>
            <a:endParaRPr lang="nl-BE"/>
          </a:p>
        </p:txBody>
      </p:sp>
      <p:pic>
        <p:nvPicPr>
          <p:cNvPr id="6" name="Tijdelijke aanduiding voor afbeelding 5">
            <a:extLst>
              <a:ext uri="{FF2B5EF4-FFF2-40B4-BE49-F238E27FC236}">
                <a16:creationId xmlns:a16="http://schemas.microsoft.com/office/drawing/2014/main" id="{A991433D-F4C0-806D-23FD-8C7F9B726F7F}"/>
              </a:ext>
            </a:extLst>
          </p:cNvPr>
          <p:cNvPicPr>
            <a:picLocks noGrp="1" noChangeAspect="1"/>
          </p:cNvPicPr>
          <p:nvPr>
            <p:ph type="pic" sz="quarter" idx="15"/>
          </p:nvPr>
        </p:nvPicPr>
        <p:blipFill rotWithShape="1">
          <a:blip r:embed="rId3"/>
          <a:srcRect l="-1520" t="18392" r="1520" b="9548"/>
          <a:stretch/>
        </p:blipFill>
        <p:spPr>
          <a:xfrm>
            <a:off x="7081935" y="1189526"/>
            <a:ext cx="4850945" cy="4660768"/>
          </a:xfrm>
        </p:spPr>
      </p:pic>
    </p:spTree>
    <p:extLst>
      <p:ext uri="{BB962C8B-B14F-4D97-AF65-F5344CB8AC3E}">
        <p14:creationId xmlns:p14="http://schemas.microsoft.com/office/powerpoint/2010/main" val="9173351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1D20FD97-A573-4067-177F-BF6CF967C3D1}"/>
              </a:ext>
            </a:extLst>
          </p:cNvPr>
          <p:cNvSpPr>
            <a:spLocks noGrp="1"/>
          </p:cNvSpPr>
          <p:nvPr>
            <p:ph type="body" sz="quarter" idx="10"/>
          </p:nvPr>
        </p:nvSpPr>
        <p:spPr>
          <a:xfrm>
            <a:off x="902761" y="533399"/>
            <a:ext cx="7193023" cy="1566827"/>
          </a:xfrm>
        </p:spPr>
        <p:txBody>
          <a:bodyPr/>
          <a:lstStyle/>
          <a:p>
            <a:r>
              <a:rPr lang="nl-BE"/>
              <a:t>How </a:t>
            </a:r>
            <a:r>
              <a:rPr lang="nl-BE" err="1"/>
              <a:t>to</a:t>
            </a:r>
            <a:r>
              <a:rPr lang="nl-BE"/>
              <a:t> </a:t>
            </a:r>
            <a:r>
              <a:rPr lang="nl-BE" err="1"/>
              <a:t>submit</a:t>
            </a:r>
            <a:r>
              <a:rPr lang="nl-BE"/>
              <a:t> a </a:t>
            </a:r>
            <a:r>
              <a:rPr lang="nl-BE" err="1"/>
              <a:t>proposal</a:t>
            </a:r>
            <a:r>
              <a:rPr lang="nl-BE"/>
              <a:t>?</a:t>
            </a:r>
          </a:p>
        </p:txBody>
      </p:sp>
      <p:sp>
        <p:nvSpPr>
          <p:cNvPr id="3" name="Tijdelijke aanduiding voor tekst 2">
            <a:extLst>
              <a:ext uri="{FF2B5EF4-FFF2-40B4-BE49-F238E27FC236}">
                <a16:creationId xmlns:a16="http://schemas.microsoft.com/office/drawing/2014/main" id="{DE66FC47-BD14-4CBC-92C4-1D7434056035}"/>
              </a:ext>
            </a:extLst>
          </p:cNvPr>
          <p:cNvSpPr>
            <a:spLocks noGrp="1"/>
          </p:cNvSpPr>
          <p:nvPr>
            <p:ph type="body" sz="quarter" idx="14"/>
          </p:nvPr>
        </p:nvSpPr>
        <p:spPr>
          <a:xfrm>
            <a:off x="902761" y="1316812"/>
            <a:ext cx="5960376" cy="2643188"/>
          </a:xfrm>
        </p:spPr>
        <p:txBody>
          <a:bodyPr/>
          <a:lstStyle/>
          <a:p>
            <a:pPr algn="just"/>
            <a:r>
              <a:rPr lang="en-US" sz="2000"/>
              <a:t>Project applications are submitted through an </a:t>
            </a:r>
            <a:r>
              <a:rPr lang="en-US" sz="2000">
                <a:hlinkClick r:id="rId3"/>
              </a:rPr>
              <a:t>online platform</a:t>
            </a:r>
            <a:endParaRPr lang="en-US" sz="2000"/>
          </a:p>
          <a:p>
            <a:pPr algn="just"/>
            <a:r>
              <a:rPr lang="en-US" sz="2000"/>
              <a:t>An application involves a Flemish and possibly one or more partner promoter</a:t>
            </a:r>
          </a:p>
          <a:p>
            <a:pPr algn="just"/>
            <a:r>
              <a:rPr lang="en-US" sz="2000"/>
              <a:t>It is the Flemish promoter who submits to the ICOS of the Flemish university (association) for support and quality control. </a:t>
            </a:r>
          </a:p>
          <a:p>
            <a:pPr lvl="1" algn="just"/>
            <a:r>
              <a:rPr lang="en-US" sz="1600"/>
              <a:t>Flemish promoters should check internal deadlines at level of the Flemish institution</a:t>
            </a:r>
          </a:p>
          <a:p>
            <a:pPr lvl="1" algn="just"/>
            <a:r>
              <a:rPr lang="en-US" sz="1600"/>
              <a:t>Role GEO at level of Univ. of Applied Sciences and Arts defined per university association</a:t>
            </a:r>
          </a:p>
          <a:p>
            <a:pPr algn="just"/>
            <a:r>
              <a:rPr lang="en-US" sz="2000"/>
              <a:t>The ICOS will validate so that the proposal can be submitted to VLIR-UOS.</a:t>
            </a:r>
          </a:p>
          <a:p>
            <a:pPr marL="0" indent="0">
              <a:buNone/>
            </a:pPr>
            <a:br>
              <a:rPr lang="nl-BE" sz="2000"/>
            </a:br>
            <a:br>
              <a:rPr lang="nl-BE" sz="2000"/>
            </a:br>
            <a:endParaRPr lang="nl-BE" sz="2000"/>
          </a:p>
        </p:txBody>
      </p:sp>
      <p:pic>
        <p:nvPicPr>
          <p:cNvPr id="6" name="Tijdelijke aanduiding voor afbeelding 5">
            <a:extLst>
              <a:ext uri="{FF2B5EF4-FFF2-40B4-BE49-F238E27FC236}">
                <a16:creationId xmlns:a16="http://schemas.microsoft.com/office/drawing/2014/main" id="{A991433D-F4C0-806D-23FD-8C7F9B726F7F}"/>
              </a:ext>
            </a:extLst>
          </p:cNvPr>
          <p:cNvPicPr>
            <a:picLocks noGrp="1" noChangeAspect="1"/>
          </p:cNvPicPr>
          <p:nvPr>
            <p:ph type="pic" sz="quarter" idx="15"/>
          </p:nvPr>
        </p:nvPicPr>
        <p:blipFill>
          <a:blip r:embed="rId4"/>
          <a:srcRect l="9855" r="9855"/>
          <a:stretch/>
        </p:blipFill>
        <p:spPr>
          <a:xfrm>
            <a:off x="7081935" y="1189526"/>
            <a:ext cx="4850945" cy="4660768"/>
          </a:xfrm>
        </p:spPr>
      </p:pic>
    </p:spTree>
    <p:extLst>
      <p:ext uri="{BB962C8B-B14F-4D97-AF65-F5344CB8AC3E}">
        <p14:creationId xmlns:p14="http://schemas.microsoft.com/office/powerpoint/2010/main" val="26594765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1D20FD97-A573-4067-177F-BF6CF967C3D1}"/>
              </a:ext>
            </a:extLst>
          </p:cNvPr>
          <p:cNvSpPr>
            <a:spLocks noGrp="1"/>
          </p:cNvSpPr>
          <p:nvPr>
            <p:ph type="body" sz="quarter" idx="10"/>
          </p:nvPr>
        </p:nvSpPr>
        <p:spPr>
          <a:xfrm>
            <a:off x="902761" y="533399"/>
            <a:ext cx="7193023" cy="1566827"/>
          </a:xfrm>
        </p:spPr>
        <p:txBody>
          <a:bodyPr/>
          <a:lstStyle/>
          <a:p>
            <a:r>
              <a:rPr lang="nl-BE" err="1"/>
              <a:t>Selection</a:t>
            </a:r>
            <a:r>
              <a:rPr lang="nl-BE"/>
              <a:t> procedure</a:t>
            </a:r>
          </a:p>
        </p:txBody>
      </p:sp>
      <p:sp>
        <p:nvSpPr>
          <p:cNvPr id="3" name="Tijdelijke aanduiding voor tekst 2">
            <a:extLst>
              <a:ext uri="{FF2B5EF4-FFF2-40B4-BE49-F238E27FC236}">
                <a16:creationId xmlns:a16="http://schemas.microsoft.com/office/drawing/2014/main" id="{DE66FC47-BD14-4CBC-92C4-1D7434056035}"/>
              </a:ext>
            </a:extLst>
          </p:cNvPr>
          <p:cNvSpPr>
            <a:spLocks noGrp="1"/>
          </p:cNvSpPr>
          <p:nvPr>
            <p:ph type="body" sz="quarter" idx="14"/>
          </p:nvPr>
        </p:nvSpPr>
        <p:spPr>
          <a:xfrm>
            <a:off x="902761" y="1797624"/>
            <a:ext cx="5783788" cy="2643188"/>
          </a:xfrm>
        </p:spPr>
        <p:txBody>
          <a:bodyPr/>
          <a:lstStyle/>
          <a:p>
            <a:pPr marL="0" indent="0" algn="just">
              <a:buNone/>
            </a:pPr>
            <a:r>
              <a:rPr lang="en-US" sz="2400" b="1"/>
              <a:t>4 standard selection criteria: </a:t>
            </a:r>
          </a:p>
          <a:p>
            <a:pPr marL="914400" lvl="1" indent="-514350" algn="just">
              <a:buFont typeface="+mj-lt"/>
              <a:buAutoNum type="arabicPeriod"/>
            </a:pPr>
            <a:r>
              <a:rPr lang="en-US" sz="2000"/>
              <a:t>Relevance and coherence of the project; </a:t>
            </a:r>
          </a:p>
          <a:p>
            <a:pPr marL="914400" lvl="1" indent="-514350" algn="just">
              <a:buFont typeface="+mj-lt"/>
              <a:buAutoNum type="arabicPeriod"/>
            </a:pPr>
            <a:r>
              <a:rPr lang="en-US" sz="2000"/>
              <a:t>Quality of the project design; </a:t>
            </a:r>
          </a:p>
          <a:p>
            <a:pPr marL="914400" lvl="1" indent="-514350" algn="just">
              <a:buFont typeface="+mj-lt"/>
              <a:buAutoNum type="arabicPeriod"/>
            </a:pPr>
            <a:r>
              <a:rPr lang="en-US" sz="2000"/>
              <a:t>Implementation set-up of the project; </a:t>
            </a:r>
          </a:p>
          <a:p>
            <a:pPr marL="914400" lvl="1" indent="-514350" algn="just">
              <a:buFont typeface="+mj-lt"/>
              <a:buAutoNum type="arabicPeriod"/>
            </a:pPr>
            <a:r>
              <a:rPr lang="en-US" sz="2000"/>
              <a:t>Potential impact and sustainability.</a:t>
            </a:r>
            <a:endParaRPr lang="en-US" sz="2800"/>
          </a:p>
          <a:p>
            <a:pPr algn="just"/>
            <a:r>
              <a:rPr lang="en-US" sz="2400"/>
              <a:t>ICP&amp;ITP Selection Commission consists of 4 independent experts</a:t>
            </a:r>
          </a:p>
          <a:p>
            <a:pPr algn="just"/>
            <a:r>
              <a:rPr lang="en-US" sz="2400"/>
              <a:t>ITP 2023: 9 selectable projects</a:t>
            </a:r>
          </a:p>
          <a:p>
            <a:pPr marL="0" indent="0">
              <a:buNone/>
            </a:pPr>
            <a:br>
              <a:rPr lang="nl-BE"/>
            </a:br>
            <a:br>
              <a:rPr lang="nl-BE"/>
            </a:br>
            <a:endParaRPr lang="nl-BE"/>
          </a:p>
        </p:txBody>
      </p:sp>
      <p:pic>
        <p:nvPicPr>
          <p:cNvPr id="6" name="Tijdelijke aanduiding voor afbeelding 5">
            <a:extLst>
              <a:ext uri="{FF2B5EF4-FFF2-40B4-BE49-F238E27FC236}">
                <a16:creationId xmlns:a16="http://schemas.microsoft.com/office/drawing/2014/main" id="{A991433D-F4C0-806D-23FD-8C7F9B726F7F}"/>
              </a:ext>
            </a:extLst>
          </p:cNvPr>
          <p:cNvPicPr>
            <a:picLocks noGrp="1" noChangeAspect="1"/>
          </p:cNvPicPr>
          <p:nvPr>
            <p:ph type="pic" sz="quarter" idx="15"/>
          </p:nvPr>
        </p:nvPicPr>
        <p:blipFill rotWithShape="1">
          <a:blip r:embed="rId3"/>
          <a:srcRect l="58" r="21882"/>
          <a:stretch/>
        </p:blipFill>
        <p:spPr>
          <a:xfrm>
            <a:off x="7081935" y="1189526"/>
            <a:ext cx="4850945" cy="4660768"/>
          </a:xfrm>
        </p:spPr>
      </p:pic>
    </p:spTree>
    <p:extLst>
      <p:ext uri="{BB962C8B-B14F-4D97-AF65-F5344CB8AC3E}">
        <p14:creationId xmlns:p14="http://schemas.microsoft.com/office/powerpoint/2010/main" val="499816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1D20FD97-A573-4067-177F-BF6CF967C3D1}"/>
              </a:ext>
            </a:extLst>
          </p:cNvPr>
          <p:cNvSpPr>
            <a:spLocks noGrp="1"/>
          </p:cNvSpPr>
          <p:nvPr>
            <p:ph type="body" sz="quarter" idx="10"/>
          </p:nvPr>
        </p:nvSpPr>
        <p:spPr>
          <a:xfrm>
            <a:off x="902761" y="533399"/>
            <a:ext cx="7193023" cy="1566827"/>
          </a:xfrm>
        </p:spPr>
        <p:txBody>
          <a:bodyPr/>
          <a:lstStyle/>
          <a:p>
            <a:r>
              <a:rPr lang="nl-BE"/>
              <a:t>Timeline</a:t>
            </a:r>
          </a:p>
        </p:txBody>
      </p:sp>
      <p:pic>
        <p:nvPicPr>
          <p:cNvPr id="10" name="Afbeelding 9">
            <a:extLst>
              <a:ext uri="{FF2B5EF4-FFF2-40B4-BE49-F238E27FC236}">
                <a16:creationId xmlns:a16="http://schemas.microsoft.com/office/drawing/2014/main" id="{AA6444E6-2345-7546-DFD0-342E815C4CEB}"/>
              </a:ext>
            </a:extLst>
          </p:cNvPr>
          <p:cNvPicPr>
            <a:picLocks noChangeAspect="1"/>
          </p:cNvPicPr>
          <p:nvPr/>
        </p:nvPicPr>
        <p:blipFill rotWithShape="1">
          <a:blip r:embed="rId3"/>
          <a:srcRect t="2738"/>
          <a:stretch/>
        </p:blipFill>
        <p:spPr>
          <a:xfrm>
            <a:off x="2079223" y="1059366"/>
            <a:ext cx="7193023" cy="5798634"/>
          </a:xfrm>
          <a:prstGeom prst="rect">
            <a:avLst/>
          </a:prstGeom>
        </p:spPr>
      </p:pic>
    </p:spTree>
    <p:extLst>
      <p:ext uri="{BB962C8B-B14F-4D97-AF65-F5344CB8AC3E}">
        <p14:creationId xmlns:p14="http://schemas.microsoft.com/office/powerpoint/2010/main" val="15829656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1D20FD97-A573-4067-177F-BF6CF967C3D1}"/>
              </a:ext>
            </a:extLst>
          </p:cNvPr>
          <p:cNvSpPr>
            <a:spLocks noGrp="1"/>
          </p:cNvSpPr>
          <p:nvPr>
            <p:ph type="body" sz="quarter" idx="10"/>
          </p:nvPr>
        </p:nvSpPr>
        <p:spPr>
          <a:xfrm>
            <a:off x="902761" y="533399"/>
            <a:ext cx="7193023" cy="1566827"/>
          </a:xfrm>
        </p:spPr>
        <p:txBody>
          <a:bodyPr/>
          <a:lstStyle/>
          <a:p>
            <a:r>
              <a:rPr lang="nl-BE"/>
              <a:t>Resources</a:t>
            </a:r>
          </a:p>
        </p:txBody>
      </p:sp>
      <p:sp>
        <p:nvSpPr>
          <p:cNvPr id="3" name="Tijdelijke aanduiding voor inhoud 2">
            <a:extLst>
              <a:ext uri="{FF2B5EF4-FFF2-40B4-BE49-F238E27FC236}">
                <a16:creationId xmlns:a16="http://schemas.microsoft.com/office/drawing/2014/main" id="{D1E65540-A20C-BE46-B486-01504831B4DA}"/>
              </a:ext>
            </a:extLst>
          </p:cNvPr>
          <p:cNvSpPr txBox="1">
            <a:spLocks/>
          </p:cNvSpPr>
          <p:nvPr/>
        </p:nvSpPr>
        <p:spPr>
          <a:xfrm>
            <a:off x="902761" y="1399478"/>
            <a:ext cx="4752278" cy="4829783"/>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600"/>
              </a:spcAft>
            </a:pPr>
            <a:r>
              <a:rPr lang="en-US" b="1"/>
              <a:t>Website: </a:t>
            </a:r>
            <a:r>
              <a:rPr lang="en-US" b="1">
                <a:hlinkClick r:id="rId3"/>
              </a:rPr>
              <a:t>Call ITP 2023</a:t>
            </a:r>
            <a:endParaRPr lang="en-US" b="1"/>
          </a:p>
          <a:p>
            <a:pPr marL="0" indent="0">
              <a:spcAft>
                <a:spcPts val="600"/>
              </a:spcAft>
              <a:buFont typeface="Arial" panose="020B0604020202020204" pitchFamily="34" charset="0"/>
              <a:buNone/>
            </a:pPr>
            <a:endParaRPr lang="en-US" b="1"/>
          </a:p>
          <a:p>
            <a:pPr>
              <a:spcAft>
                <a:spcPts val="600"/>
              </a:spcAft>
            </a:pPr>
            <a:r>
              <a:rPr lang="en-US" b="1">
                <a:hlinkClick r:id="rId4"/>
              </a:rPr>
              <a:t>Call ITP 2023 </a:t>
            </a:r>
            <a:r>
              <a:rPr lang="en-US" b="1"/>
              <a:t>document as entry point</a:t>
            </a:r>
          </a:p>
          <a:p>
            <a:pPr marL="0" indent="0">
              <a:spcAft>
                <a:spcPts val="600"/>
              </a:spcAft>
              <a:buFont typeface="Arial" panose="020B0604020202020204" pitchFamily="34" charset="0"/>
              <a:buNone/>
            </a:pPr>
            <a:endParaRPr lang="en-BE"/>
          </a:p>
          <a:p>
            <a:pPr>
              <a:spcAft>
                <a:spcPts val="600"/>
              </a:spcAft>
            </a:pPr>
            <a:r>
              <a:rPr lang="en-US" b="1"/>
              <a:t>How?</a:t>
            </a:r>
            <a:r>
              <a:rPr lang="en-US"/>
              <a:t> </a:t>
            </a:r>
          </a:p>
          <a:p>
            <a:pPr lvl="1">
              <a:spcAft>
                <a:spcPts val="600"/>
              </a:spcAft>
            </a:pPr>
            <a:r>
              <a:rPr lang="en-US">
                <a:hlinkClick r:id="rId4"/>
              </a:rPr>
              <a:t>Formats</a:t>
            </a:r>
            <a:r>
              <a:rPr lang="en-US"/>
              <a:t> = working documents (Call Annexes)</a:t>
            </a:r>
          </a:p>
          <a:p>
            <a:pPr lvl="1">
              <a:spcAft>
                <a:spcPts val="600"/>
              </a:spcAft>
            </a:pPr>
            <a:r>
              <a:rPr lang="en-US"/>
              <a:t>Project applications are submitted through an </a:t>
            </a:r>
            <a:r>
              <a:rPr lang="en-US">
                <a:hlinkClick r:id="rId5"/>
              </a:rPr>
              <a:t>online platform</a:t>
            </a:r>
            <a:endParaRPr lang="en-BE"/>
          </a:p>
          <a:p>
            <a:pPr marL="457200" lvl="1" indent="0">
              <a:buFont typeface="Arial" panose="020B0604020202020204" pitchFamily="34" charset="0"/>
              <a:buNone/>
            </a:pPr>
            <a:endParaRPr lang="en-GB" sz="2800"/>
          </a:p>
          <a:p>
            <a:pPr lvl="1"/>
            <a:endParaRPr lang="en-GB" sz="2800"/>
          </a:p>
        </p:txBody>
      </p:sp>
      <p:pic>
        <p:nvPicPr>
          <p:cNvPr id="5" name="Afbeelding 4">
            <a:extLst>
              <a:ext uri="{FF2B5EF4-FFF2-40B4-BE49-F238E27FC236}">
                <a16:creationId xmlns:a16="http://schemas.microsoft.com/office/drawing/2014/main" id="{0FF251A3-78D2-3A55-2951-BED87D98BE8D}"/>
              </a:ext>
            </a:extLst>
          </p:cNvPr>
          <p:cNvPicPr>
            <a:picLocks noChangeAspect="1"/>
          </p:cNvPicPr>
          <p:nvPr/>
        </p:nvPicPr>
        <p:blipFill>
          <a:blip r:embed="rId6"/>
          <a:stretch>
            <a:fillRect/>
          </a:stretch>
        </p:blipFill>
        <p:spPr>
          <a:xfrm>
            <a:off x="5783107" y="223025"/>
            <a:ext cx="6271362" cy="6634975"/>
          </a:xfrm>
          <a:prstGeom prst="rect">
            <a:avLst/>
          </a:prstGeom>
        </p:spPr>
      </p:pic>
    </p:spTree>
    <p:extLst>
      <p:ext uri="{BB962C8B-B14F-4D97-AF65-F5344CB8AC3E}">
        <p14:creationId xmlns:p14="http://schemas.microsoft.com/office/powerpoint/2010/main" val="14520865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B9AA213B-6FAC-4AE5-CE38-47B31A0DB12C}"/>
              </a:ext>
            </a:extLst>
          </p:cNvPr>
          <p:cNvSpPr>
            <a:spLocks noGrp="1"/>
          </p:cNvSpPr>
          <p:nvPr>
            <p:ph type="body" sz="quarter" idx="10"/>
          </p:nvPr>
        </p:nvSpPr>
        <p:spPr>
          <a:xfrm>
            <a:off x="678215" y="2264306"/>
            <a:ext cx="8319869" cy="864859"/>
          </a:xfrm>
        </p:spPr>
        <p:txBody>
          <a:bodyPr/>
          <a:lstStyle/>
          <a:p>
            <a:r>
              <a:rPr lang="nl-BE"/>
              <a:t>2. Formats and </a:t>
            </a:r>
            <a:r>
              <a:rPr lang="nl-BE" err="1"/>
              <a:t>guidelines</a:t>
            </a:r>
            <a:endParaRPr lang="nl-BE"/>
          </a:p>
        </p:txBody>
      </p:sp>
    </p:spTree>
    <p:extLst>
      <p:ext uri="{BB962C8B-B14F-4D97-AF65-F5344CB8AC3E}">
        <p14:creationId xmlns:p14="http://schemas.microsoft.com/office/powerpoint/2010/main" val="31269652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1D20FD97-A573-4067-177F-BF6CF967C3D1}"/>
              </a:ext>
            </a:extLst>
          </p:cNvPr>
          <p:cNvSpPr>
            <a:spLocks noGrp="1"/>
          </p:cNvSpPr>
          <p:nvPr>
            <p:ph type="body" sz="quarter" idx="10"/>
          </p:nvPr>
        </p:nvSpPr>
        <p:spPr>
          <a:xfrm>
            <a:off x="1135023" y="524654"/>
            <a:ext cx="7875413" cy="778335"/>
          </a:xfrm>
        </p:spPr>
        <p:txBody>
          <a:bodyPr/>
          <a:lstStyle/>
          <a:p>
            <a:r>
              <a:rPr lang="nl-BE" err="1"/>
              <a:t>ToC</a:t>
            </a:r>
            <a:r>
              <a:rPr lang="nl-BE"/>
              <a:t> </a:t>
            </a:r>
            <a:r>
              <a:rPr lang="nl-BE" err="1"/>
              <a:t>aligned</a:t>
            </a:r>
            <a:r>
              <a:rPr lang="nl-BE"/>
              <a:t> </a:t>
            </a:r>
            <a:r>
              <a:rPr lang="nl-BE" err="1"/>
              <a:t>with</a:t>
            </a:r>
            <a:r>
              <a:rPr lang="nl-BE"/>
              <a:t> Agenda 2030</a:t>
            </a:r>
          </a:p>
        </p:txBody>
      </p:sp>
      <p:pic>
        <p:nvPicPr>
          <p:cNvPr id="4" name="Tijdelijke aanduiding voor afbeelding 3">
            <a:extLst>
              <a:ext uri="{FF2B5EF4-FFF2-40B4-BE49-F238E27FC236}">
                <a16:creationId xmlns:a16="http://schemas.microsoft.com/office/drawing/2014/main" id="{4E0A5A4F-E2B7-6D3E-53DE-353F9C05A531}"/>
              </a:ext>
            </a:extLst>
          </p:cNvPr>
          <p:cNvPicPr>
            <a:picLocks noGrp="1" noChangeAspect="1"/>
          </p:cNvPicPr>
          <p:nvPr>
            <p:ph type="pic" sz="quarter" idx="15"/>
          </p:nvPr>
        </p:nvPicPr>
        <p:blipFill rotWithShape="1">
          <a:blip r:embed="rId3"/>
          <a:srcRect l="26901" t="1722" r="15049" b="1214"/>
          <a:stretch/>
        </p:blipFill>
        <p:spPr>
          <a:xfrm>
            <a:off x="7315199" y="1128713"/>
            <a:ext cx="4787757" cy="4844096"/>
          </a:xfrm>
        </p:spPr>
      </p:pic>
      <p:sp>
        <p:nvSpPr>
          <p:cNvPr id="11" name="Tekstvak 10">
            <a:extLst>
              <a:ext uri="{FF2B5EF4-FFF2-40B4-BE49-F238E27FC236}">
                <a16:creationId xmlns:a16="http://schemas.microsoft.com/office/drawing/2014/main" id="{B320ADD2-1C0B-BB67-85D5-B1F5B8982993}"/>
              </a:ext>
            </a:extLst>
          </p:cNvPr>
          <p:cNvSpPr txBox="1"/>
          <p:nvPr/>
        </p:nvSpPr>
        <p:spPr>
          <a:xfrm>
            <a:off x="1135023" y="1299632"/>
            <a:ext cx="7052552" cy="5903154"/>
          </a:xfrm>
          <a:prstGeom prst="rect">
            <a:avLst/>
          </a:prstGeom>
          <a:noFill/>
        </p:spPr>
        <p:txBody>
          <a:bodyPr wrap="square">
            <a:spAutoFit/>
          </a:bodyPr>
          <a:lstStyle/>
          <a:p>
            <a:pPr marL="342900" indent="-342900">
              <a:spcBef>
                <a:spcPct val="20000"/>
              </a:spcBef>
              <a:buFont typeface="Arial" panose="020B0604020202020204" pitchFamily="34" charset="0"/>
              <a:buChar char="•"/>
              <a:defRPr/>
            </a:pPr>
            <a:r>
              <a:rPr lang="en-US" sz="2200" b="1"/>
              <a:t>Align your proposal on the VLIR-UOS TOC</a:t>
            </a:r>
          </a:p>
          <a:p>
            <a:pPr marL="914400" lvl="1" indent="-457200">
              <a:spcBef>
                <a:spcPct val="20000"/>
              </a:spcBef>
              <a:buFont typeface="Arial" panose="020B0604020202020204" pitchFamily="34" charset="0"/>
              <a:buChar char="•"/>
              <a:defRPr/>
            </a:pPr>
            <a:r>
              <a:rPr lang="en-US" sz="2200"/>
              <a:t>Standardized impact areas (3), </a:t>
            </a:r>
          </a:p>
          <a:p>
            <a:pPr marL="914400" lvl="1" indent="-457200">
              <a:spcBef>
                <a:spcPct val="20000"/>
              </a:spcBef>
              <a:buFont typeface="Arial" panose="020B0604020202020204" pitchFamily="34" charset="0"/>
              <a:buChar char="•"/>
              <a:defRPr/>
            </a:pPr>
            <a:r>
              <a:rPr lang="en-US" sz="2200"/>
              <a:t>outcomes (6) </a:t>
            </a:r>
          </a:p>
          <a:p>
            <a:pPr marL="914400" lvl="1" indent="-457200">
              <a:spcBef>
                <a:spcPct val="20000"/>
              </a:spcBef>
              <a:buFont typeface="Arial" panose="020B0604020202020204" pitchFamily="34" charset="0"/>
              <a:buChar char="•"/>
              <a:defRPr/>
            </a:pPr>
            <a:r>
              <a:rPr lang="en-US" sz="2200"/>
              <a:t>intermediate change domains (6)</a:t>
            </a:r>
          </a:p>
          <a:p>
            <a:pPr marL="1143000" lvl="2">
              <a:spcBef>
                <a:spcPct val="20000"/>
              </a:spcBef>
              <a:defRPr/>
            </a:pPr>
            <a:endParaRPr lang="en-US" sz="2200"/>
          </a:p>
          <a:p>
            <a:pPr marL="342900" indent="-342900">
              <a:spcBef>
                <a:spcPct val="20000"/>
              </a:spcBef>
              <a:buFont typeface="Arial" pitchFamily="34" charset="0"/>
              <a:buChar char="•"/>
              <a:defRPr/>
            </a:pPr>
            <a:r>
              <a:rPr lang="en-US" sz="2200" b="1"/>
              <a:t>Ambition to Connect 4 change</a:t>
            </a:r>
          </a:p>
          <a:p>
            <a:pPr marL="342900" indent="-342900">
              <a:spcBef>
                <a:spcPct val="20000"/>
              </a:spcBef>
              <a:buFont typeface="Arial" pitchFamily="34" charset="0"/>
              <a:buChar char="•"/>
              <a:defRPr/>
            </a:pPr>
            <a:endParaRPr lang="en-US" sz="2200"/>
          </a:p>
          <a:p>
            <a:pPr marL="342900" indent="-342900">
              <a:spcBef>
                <a:spcPct val="20000"/>
              </a:spcBef>
              <a:buFont typeface="Arial" pitchFamily="34" charset="0"/>
              <a:buChar char="•"/>
              <a:defRPr/>
            </a:pPr>
            <a:r>
              <a:rPr lang="en-US" sz="2200" b="1"/>
              <a:t>Coherence and complementarity </a:t>
            </a:r>
          </a:p>
          <a:p>
            <a:pPr marL="800100" lvl="1" indent="-342900">
              <a:spcBef>
                <a:spcPct val="20000"/>
              </a:spcBef>
              <a:buFont typeface="Arial" panose="020B0604020202020204" pitchFamily="34" charset="0"/>
              <a:buChar char="•"/>
              <a:defRPr/>
            </a:pPr>
            <a:r>
              <a:rPr lang="en-US" sz="2000"/>
              <a:t>Country reference frameworks </a:t>
            </a:r>
          </a:p>
          <a:p>
            <a:pPr marL="800100" lvl="1" indent="-342900">
              <a:spcBef>
                <a:spcPct val="20000"/>
              </a:spcBef>
              <a:buFont typeface="Arial" panose="020B0604020202020204" pitchFamily="34" charset="0"/>
              <a:buChar char="•"/>
              <a:defRPr/>
            </a:pPr>
            <a:r>
              <a:rPr lang="en-US" sz="2000"/>
              <a:t>Thematic strategic framework on HE4SD</a:t>
            </a:r>
          </a:p>
          <a:p>
            <a:pPr marL="800100" lvl="1" indent="-342900">
              <a:spcBef>
                <a:spcPct val="20000"/>
              </a:spcBef>
              <a:buFont typeface="Arial" panose="020B0604020202020204" pitchFamily="34" charset="0"/>
              <a:buChar char="•"/>
              <a:defRPr/>
            </a:pPr>
            <a:r>
              <a:rPr lang="en-US" sz="2000"/>
              <a:t>Inter-institutional collaboration (between HEI)</a:t>
            </a:r>
          </a:p>
          <a:p>
            <a:pPr lvl="1">
              <a:spcBef>
                <a:spcPct val="20000"/>
              </a:spcBef>
              <a:defRPr/>
            </a:pPr>
            <a:endParaRPr lang="en-US" sz="2200"/>
          </a:p>
          <a:p>
            <a:pPr marL="457200" indent="-457200">
              <a:spcBef>
                <a:spcPct val="20000"/>
              </a:spcBef>
              <a:buFont typeface="Arial" panose="020B0604020202020204" pitchFamily="34" charset="0"/>
              <a:buChar char="•"/>
              <a:defRPr/>
            </a:pPr>
            <a:r>
              <a:rPr lang="en-US" sz="2200" b="1"/>
              <a:t>SDG Principles </a:t>
            </a:r>
            <a:r>
              <a:rPr lang="en-US" sz="2200"/>
              <a:t>as a starting point to integrate transversal &amp; priority themes</a:t>
            </a:r>
          </a:p>
          <a:p>
            <a:pPr>
              <a:spcBef>
                <a:spcPct val="20000"/>
              </a:spcBef>
              <a:defRPr/>
            </a:pPr>
            <a:r>
              <a:rPr lang="en-US" sz="2000">
                <a:solidFill>
                  <a:srgbClr val="000000"/>
                </a:solidFill>
                <a:latin typeface="Arial"/>
                <a:cs typeface="Calibri"/>
              </a:rPr>
              <a:t> </a:t>
            </a:r>
            <a:endParaRPr lang="en-US" sz="1900">
              <a:solidFill>
                <a:srgbClr val="000000"/>
              </a:solidFill>
              <a:latin typeface="Arial"/>
              <a:cs typeface="Calibri"/>
            </a:endParaRPr>
          </a:p>
        </p:txBody>
      </p:sp>
      <p:pic>
        <p:nvPicPr>
          <p:cNvPr id="12" name="Afbeelding 20">
            <a:extLst>
              <a:ext uri="{FF2B5EF4-FFF2-40B4-BE49-F238E27FC236}">
                <a16:creationId xmlns:a16="http://schemas.microsoft.com/office/drawing/2014/main" id="{8FC7B17D-886C-F1D2-1A37-E0B492E1FC8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478050" y="6354000"/>
            <a:ext cx="504000" cy="504000"/>
          </a:xfrm>
          <a:prstGeom prst="rect">
            <a:avLst/>
          </a:prstGeom>
        </p:spPr>
      </p:pic>
      <p:pic>
        <p:nvPicPr>
          <p:cNvPr id="13" name="Afbeelding 21">
            <a:extLst>
              <a:ext uri="{FF2B5EF4-FFF2-40B4-BE49-F238E27FC236}">
                <a16:creationId xmlns:a16="http://schemas.microsoft.com/office/drawing/2014/main" id="{CD54EEE2-7CDB-6CE8-3971-296B5EC6053A}"/>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5916629" y="6390790"/>
            <a:ext cx="500212" cy="432000"/>
          </a:xfrm>
          <a:prstGeom prst="rect">
            <a:avLst/>
          </a:prstGeom>
        </p:spPr>
      </p:pic>
      <p:pic>
        <p:nvPicPr>
          <p:cNvPr id="14" name="Afbeelding 13">
            <a:extLst>
              <a:ext uri="{FF2B5EF4-FFF2-40B4-BE49-F238E27FC236}">
                <a16:creationId xmlns:a16="http://schemas.microsoft.com/office/drawing/2014/main" id="{6CAEAC9D-BF91-8198-4AA8-EEE467563EF9}"/>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t="15650"/>
          <a:stretch/>
        </p:blipFill>
        <p:spPr>
          <a:xfrm>
            <a:off x="5385393" y="6375692"/>
            <a:ext cx="531237" cy="438564"/>
          </a:xfrm>
          <a:prstGeom prst="rect">
            <a:avLst/>
          </a:prstGeom>
        </p:spPr>
      </p:pic>
    </p:spTree>
    <p:extLst>
      <p:ext uri="{BB962C8B-B14F-4D97-AF65-F5344CB8AC3E}">
        <p14:creationId xmlns:p14="http://schemas.microsoft.com/office/powerpoint/2010/main" val="2251469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1053E2CB-F216-4224-B8F1-0E3CD35B88EE}"/>
              </a:ext>
            </a:extLst>
          </p:cNvPr>
          <p:cNvSpPr>
            <a:spLocks noGrp="1"/>
          </p:cNvSpPr>
          <p:nvPr>
            <p:ph type="title"/>
          </p:nvPr>
        </p:nvSpPr>
        <p:spPr>
          <a:xfrm>
            <a:off x="1800916" y="5110604"/>
            <a:ext cx="3451528" cy="458787"/>
          </a:xfrm>
        </p:spPr>
        <p:txBody>
          <a:bodyPr anchor="b">
            <a:noAutofit/>
          </a:bodyPr>
          <a:lstStyle/>
          <a:p>
            <a:pPr algn="ctr"/>
            <a:br>
              <a:rPr lang="en-US" b="0">
                <a:latin typeface="Arial" panose="020B0604020202020204" pitchFamily="34" charset="0"/>
                <a:cs typeface="Arial" panose="020B0604020202020204" pitchFamily="34" charset="0"/>
              </a:rPr>
            </a:br>
            <a:endParaRPr lang="en-US" b="0">
              <a:latin typeface="Arial" panose="020B0604020202020204" pitchFamily="34" charset="0"/>
              <a:cs typeface="Arial" panose="020B0604020202020204" pitchFamily="34" charset="0"/>
            </a:endParaRPr>
          </a:p>
        </p:txBody>
      </p:sp>
      <p:sp>
        <p:nvSpPr>
          <p:cNvPr id="6" name="Title 1">
            <a:extLst>
              <a:ext uri="{FF2B5EF4-FFF2-40B4-BE49-F238E27FC236}">
                <a16:creationId xmlns:a16="http://schemas.microsoft.com/office/drawing/2014/main" id="{34995B2D-416B-49BD-9AC3-7321E8686BAA}"/>
              </a:ext>
            </a:extLst>
          </p:cNvPr>
          <p:cNvSpPr txBox="1">
            <a:spLocks/>
          </p:cNvSpPr>
          <p:nvPr/>
        </p:nvSpPr>
        <p:spPr>
          <a:xfrm>
            <a:off x="-287555" y="934665"/>
            <a:ext cx="7914443" cy="458787"/>
          </a:xfrm>
          <a:prstGeom prst="rect">
            <a:avLst/>
          </a:prstGeom>
        </p:spPr>
        <p:txBody>
          <a:bodyPr vert="horz" lIns="91440" tIns="45720" rIns="91440" bIns="45720" rtlCol="0" anchor="b">
            <a:noAutofit/>
          </a:bodyPr>
          <a:lstStyle>
            <a:lvl1pPr algn="l" defTabSz="914400" rtl="0" eaLnBrk="1" latinLnBrk="0" hangingPunct="1">
              <a:spcBef>
                <a:spcPct val="0"/>
              </a:spcBef>
              <a:buNone/>
              <a:defRPr sz="2000" b="1" kern="1200">
                <a:solidFill>
                  <a:schemeClr val="tx1"/>
                </a:solidFill>
                <a:latin typeface="+mj-lt"/>
                <a:ea typeface="+mj-ea"/>
                <a:cs typeface="+mj-cs"/>
              </a:defRPr>
            </a:lvl1pPr>
          </a:lstStyle>
          <a:p>
            <a:pPr algn="ctr"/>
            <a:r>
              <a:rPr lang="en-US" sz="3200">
                <a:solidFill>
                  <a:srgbClr val="3E534E"/>
                </a:solidFill>
                <a:latin typeface="Arial Black" panose="020B0A04020102020204"/>
                <a:ea typeface="+mn-ea"/>
                <a:cs typeface="+mn-cs"/>
              </a:rPr>
              <a:t>VLIR-UOS</a:t>
            </a:r>
          </a:p>
          <a:p>
            <a:pPr algn="ctr"/>
            <a:r>
              <a:rPr lang="en-US" sz="2400">
                <a:solidFill>
                  <a:srgbClr val="3E534E"/>
                </a:solidFill>
                <a:latin typeface="Arial Black" panose="020B0A04020102020204"/>
                <a:ea typeface="+mn-ea"/>
                <a:cs typeface="+mn-cs"/>
              </a:rPr>
              <a:t>Theory of Change</a:t>
            </a:r>
          </a:p>
        </p:txBody>
      </p:sp>
      <p:pic>
        <p:nvPicPr>
          <p:cNvPr id="16" name="Afbeelding 15" descr="Afbeelding met tekst&#10;&#10;Automatisch gegenereerde beschrijving">
            <a:extLst>
              <a:ext uri="{FF2B5EF4-FFF2-40B4-BE49-F238E27FC236}">
                <a16:creationId xmlns:a16="http://schemas.microsoft.com/office/drawing/2014/main" id="{2551B728-CFD7-4625-81C6-141A081457E8}"/>
              </a:ext>
            </a:extLst>
          </p:cNvPr>
          <p:cNvPicPr>
            <a:picLocks noChangeAspect="1"/>
          </p:cNvPicPr>
          <p:nvPr/>
        </p:nvPicPr>
        <p:blipFill rotWithShape="1">
          <a:blip r:embed="rId3">
            <a:extLst>
              <a:ext uri="{28A0092B-C50C-407E-A947-70E740481C1C}">
                <a14:useLocalDpi xmlns:a14="http://schemas.microsoft.com/office/drawing/2010/main" val="0"/>
              </a:ext>
            </a:extLst>
          </a:blip>
          <a:srcRect t="1045" b="1375"/>
          <a:stretch/>
        </p:blipFill>
        <p:spPr bwMode="auto">
          <a:xfrm>
            <a:off x="6764754" y="0"/>
            <a:ext cx="4963828" cy="6844318"/>
          </a:xfrm>
          <a:prstGeom prst="rect">
            <a:avLst/>
          </a:prstGeom>
          <a:noFill/>
          <a:ln>
            <a:noFill/>
          </a:ln>
          <a:extLst>
            <a:ext uri="{53640926-AAD7-44D8-BBD7-CCE9431645EC}">
              <a14:shadowObscured xmlns:a14="http://schemas.microsoft.com/office/drawing/2010/main"/>
            </a:ext>
          </a:extLst>
        </p:spPr>
      </p:pic>
      <p:sp>
        <p:nvSpPr>
          <p:cNvPr id="18" name="Title 1">
            <a:extLst>
              <a:ext uri="{FF2B5EF4-FFF2-40B4-BE49-F238E27FC236}">
                <a16:creationId xmlns:a16="http://schemas.microsoft.com/office/drawing/2014/main" id="{10327987-B99F-371F-044D-8FBBAFDB9599}"/>
              </a:ext>
            </a:extLst>
          </p:cNvPr>
          <p:cNvSpPr txBox="1">
            <a:spLocks/>
          </p:cNvSpPr>
          <p:nvPr/>
        </p:nvSpPr>
        <p:spPr>
          <a:xfrm>
            <a:off x="1223674" y="1558703"/>
            <a:ext cx="4872326" cy="4816697"/>
          </a:xfrm>
        </p:spPr>
        <p:txBody>
          <a:bodyPr anchor="b">
            <a:normAutofit/>
          </a:bodyPr>
          <a:lstStyle>
            <a:lvl1pPr algn="l" defTabSz="914400" rtl="0" eaLnBrk="1" latinLnBrk="0" hangingPunct="1">
              <a:lnSpc>
                <a:spcPct val="90000"/>
              </a:lnSpc>
              <a:spcBef>
                <a:spcPct val="0"/>
              </a:spcBef>
              <a:buNone/>
              <a:defRPr sz="2000" b="1" kern="1200">
                <a:solidFill>
                  <a:schemeClr val="tx1"/>
                </a:solidFill>
                <a:latin typeface="+mj-lt"/>
                <a:ea typeface="+mj-ea"/>
                <a:cs typeface="+mj-cs"/>
              </a:defRPr>
            </a:lvl1pPr>
          </a:lstStyle>
          <a:p>
            <a:pPr algn="ctr"/>
            <a:r>
              <a:rPr lang="en-US" sz="2400" b="0">
                <a:latin typeface="Arial"/>
                <a:cs typeface="Arial"/>
              </a:rPr>
              <a:t>1 goal</a:t>
            </a:r>
            <a:br>
              <a:rPr lang="en-US" sz="2400" b="0">
                <a:latin typeface="Arial" panose="020B0604020202020204" pitchFamily="34" charset="0"/>
                <a:cs typeface="Arial" panose="020B0604020202020204" pitchFamily="34" charset="0"/>
              </a:rPr>
            </a:br>
            <a:br>
              <a:rPr lang="en-US" sz="2400" b="0">
                <a:latin typeface="Arial" panose="020B0604020202020204" pitchFamily="34" charset="0"/>
                <a:cs typeface="Arial" panose="020B0604020202020204" pitchFamily="34" charset="0"/>
              </a:rPr>
            </a:br>
            <a:r>
              <a:rPr lang="en-US" sz="2400" b="0">
                <a:latin typeface="Arial"/>
                <a:cs typeface="Arial"/>
              </a:rPr>
              <a:t>3 impact areas</a:t>
            </a:r>
            <a:endParaRPr lang="en-US" sz="2400" b="0">
              <a:latin typeface="Arial" panose="020B0604020202020204" pitchFamily="34" charset="0"/>
              <a:cs typeface="Arial" panose="020B0604020202020204" pitchFamily="34" charset="0"/>
            </a:endParaRPr>
          </a:p>
          <a:p>
            <a:pPr algn="ctr"/>
            <a:endParaRPr lang="en-US" sz="2400" b="0">
              <a:latin typeface="Arial" panose="020B0604020202020204" pitchFamily="34" charset="0"/>
              <a:cs typeface="Arial" panose="020B0604020202020204" pitchFamily="34" charset="0"/>
            </a:endParaRPr>
          </a:p>
          <a:p>
            <a:pPr algn="ctr"/>
            <a:endParaRPr lang="en-US" sz="2400" b="0">
              <a:latin typeface="Arial" panose="020B0604020202020204" pitchFamily="34" charset="0"/>
              <a:cs typeface="Arial" panose="020B0604020202020204" pitchFamily="34" charset="0"/>
            </a:endParaRPr>
          </a:p>
          <a:p>
            <a:pPr algn="ctr"/>
            <a:r>
              <a:rPr lang="en-US" sz="2400" b="0">
                <a:latin typeface="Arial"/>
                <a:cs typeface="Arial"/>
              </a:rPr>
              <a:t>6 </a:t>
            </a:r>
            <a:r>
              <a:rPr lang="en-US" sz="2400">
                <a:latin typeface="Arial"/>
                <a:cs typeface="Arial"/>
              </a:rPr>
              <a:t>VLIR-UOS</a:t>
            </a:r>
            <a:r>
              <a:rPr lang="en-US" sz="2400" b="0">
                <a:latin typeface="Arial"/>
                <a:cs typeface="Arial"/>
              </a:rPr>
              <a:t> outcomes </a:t>
            </a:r>
            <a:br>
              <a:rPr lang="en-US" sz="2400" b="0">
                <a:latin typeface="Arial"/>
                <a:cs typeface="Arial"/>
              </a:rPr>
            </a:br>
            <a:r>
              <a:rPr lang="en-US" sz="2400" b="0">
                <a:latin typeface="Arial"/>
                <a:cs typeface="Arial"/>
              </a:rPr>
              <a:t>along 2 axes:</a:t>
            </a:r>
            <a:br>
              <a:rPr lang="en-US" sz="2400" b="0">
                <a:latin typeface="Arial" panose="020B0604020202020204" pitchFamily="34" charset="0"/>
                <a:cs typeface="Arial" panose="020B0604020202020204" pitchFamily="34" charset="0"/>
              </a:rPr>
            </a:br>
            <a:r>
              <a:rPr lang="en-US" sz="1800" b="0" i="1">
                <a:latin typeface="Arial"/>
                <a:cs typeface="Arial"/>
              </a:rPr>
              <a:t>Individuals as agents of change</a:t>
            </a:r>
            <a:br>
              <a:rPr lang="en-US" sz="1800" b="0" i="1">
                <a:latin typeface="Arial" panose="020B0604020202020204" pitchFamily="34" charset="0"/>
                <a:cs typeface="Arial" panose="020B0604020202020204" pitchFamily="34" charset="0"/>
              </a:rPr>
            </a:br>
            <a:r>
              <a:rPr lang="en-US" sz="1800" b="0" i="1">
                <a:latin typeface="Arial"/>
                <a:cs typeface="Arial"/>
              </a:rPr>
              <a:t>HEIs as driver of change</a:t>
            </a:r>
          </a:p>
          <a:p>
            <a:pPr algn="ctr"/>
            <a:br>
              <a:rPr lang="en-US" sz="2400" b="0">
                <a:latin typeface="Arial" panose="020B0604020202020204" pitchFamily="34" charset="0"/>
                <a:cs typeface="Arial" panose="020B0604020202020204" pitchFamily="34" charset="0"/>
              </a:rPr>
            </a:br>
            <a:br>
              <a:rPr lang="en-US" sz="2400" b="0">
                <a:latin typeface="Arial" panose="020B0604020202020204" pitchFamily="34" charset="0"/>
                <a:cs typeface="Arial" panose="020B0604020202020204" pitchFamily="34" charset="0"/>
              </a:rPr>
            </a:br>
            <a:r>
              <a:rPr lang="en-US" sz="2400" b="0">
                <a:latin typeface="Arial"/>
                <a:cs typeface="Arial"/>
              </a:rPr>
              <a:t>6 </a:t>
            </a:r>
            <a:r>
              <a:rPr lang="en-US" sz="2400">
                <a:latin typeface="Arial"/>
                <a:cs typeface="Arial"/>
              </a:rPr>
              <a:t>intermediate</a:t>
            </a:r>
            <a:r>
              <a:rPr lang="en-US" sz="2400" b="0">
                <a:latin typeface="Arial"/>
                <a:cs typeface="Arial"/>
              </a:rPr>
              <a:t> change domains</a:t>
            </a:r>
            <a:br>
              <a:rPr lang="en-US" sz="2400" b="0">
                <a:latin typeface="Arial" panose="020B0604020202020204" pitchFamily="34" charset="0"/>
                <a:cs typeface="Arial" panose="020B0604020202020204" pitchFamily="34" charset="0"/>
              </a:rPr>
            </a:br>
            <a:endParaRPr lang="en-US" sz="2400" b="0">
              <a:latin typeface="Arial" panose="020B0604020202020204" pitchFamily="34" charset="0"/>
              <a:cs typeface="Arial" panose="020B0604020202020204" pitchFamily="34" charset="0"/>
            </a:endParaRPr>
          </a:p>
        </p:txBody>
      </p:sp>
      <p:cxnSp>
        <p:nvCxnSpPr>
          <p:cNvPr id="19" name="Rechte verbindingslijn 18">
            <a:extLst>
              <a:ext uri="{FF2B5EF4-FFF2-40B4-BE49-F238E27FC236}">
                <a16:creationId xmlns:a16="http://schemas.microsoft.com/office/drawing/2014/main" id="{45DA8B13-48B6-32AF-9A7F-935482A390B2}"/>
              </a:ext>
            </a:extLst>
          </p:cNvPr>
          <p:cNvCxnSpPr/>
          <p:nvPr/>
        </p:nvCxnSpPr>
        <p:spPr>
          <a:xfrm>
            <a:off x="1770158" y="3640624"/>
            <a:ext cx="3737499" cy="0"/>
          </a:xfrm>
          <a:prstGeom prst="line">
            <a:avLst/>
          </a:prstGeom>
          <a:ln w="19050">
            <a:prstDash val="sysDash"/>
          </a:ln>
        </p:spPr>
        <p:style>
          <a:lnRef idx="1">
            <a:schemeClr val="accent1"/>
          </a:lnRef>
          <a:fillRef idx="0">
            <a:schemeClr val="accent1"/>
          </a:fillRef>
          <a:effectRef idx="0">
            <a:schemeClr val="accent1"/>
          </a:effectRef>
          <a:fontRef idx="minor">
            <a:schemeClr val="tx1"/>
          </a:fontRef>
        </p:style>
      </p:cxnSp>
      <p:cxnSp>
        <p:nvCxnSpPr>
          <p:cNvPr id="20" name="Rechte verbindingslijn 19">
            <a:extLst>
              <a:ext uri="{FF2B5EF4-FFF2-40B4-BE49-F238E27FC236}">
                <a16:creationId xmlns:a16="http://schemas.microsoft.com/office/drawing/2014/main" id="{876E346D-2177-273D-A51B-2EA871A5CB9A}"/>
              </a:ext>
            </a:extLst>
          </p:cNvPr>
          <p:cNvCxnSpPr/>
          <p:nvPr/>
        </p:nvCxnSpPr>
        <p:spPr>
          <a:xfrm>
            <a:off x="1705078" y="5274994"/>
            <a:ext cx="3737499" cy="0"/>
          </a:xfrm>
          <a:prstGeom prst="line">
            <a:avLst/>
          </a:prstGeom>
          <a:ln w="19050">
            <a:prstDash val="sysDash"/>
          </a:ln>
        </p:spPr>
        <p:style>
          <a:lnRef idx="1">
            <a:schemeClr val="accent1"/>
          </a:lnRef>
          <a:fillRef idx="0">
            <a:schemeClr val="accent1"/>
          </a:fillRef>
          <a:effectRef idx="0">
            <a:schemeClr val="accent1"/>
          </a:effectRef>
          <a:fontRef idx="minor">
            <a:schemeClr val="tx1"/>
          </a:fontRef>
        </p:style>
      </p:cxnSp>
      <p:sp>
        <p:nvSpPr>
          <p:cNvPr id="21" name="Pijl: omlaag 20">
            <a:extLst>
              <a:ext uri="{FF2B5EF4-FFF2-40B4-BE49-F238E27FC236}">
                <a16:creationId xmlns:a16="http://schemas.microsoft.com/office/drawing/2014/main" id="{2A8F0067-DE98-66B4-86DE-17791AC9402F}"/>
              </a:ext>
            </a:extLst>
          </p:cNvPr>
          <p:cNvSpPr/>
          <p:nvPr/>
        </p:nvSpPr>
        <p:spPr>
          <a:xfrm>
            <a:off x="3567834" y="2606156"/>
            <a:ext cx="172016" cy="21728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Pijl: omlaag 21">
            <a:extLst>
              <a:ext uri="{FF2B5EF4-FFF2-40B4-BE49-F238E27FC236}">
                <a16:creationId xmlns:a16="http://schemas.microsoft.com/office/drawing/2014/main" id="{1ED864AA-C3C3-9B1D-BCF8-30A75E1B695B}"/>
              </a:ext>
            </a:extLst>
          </p:cNvPr>
          <p:cNvSpPr/>
          <p:nvPr/>
        </p:nvSpPr>
        <p:spPr>
          <a:xfrm>
            <a:off x="3552899" y="3322637"/>
            <a:ext cx="172016" cy="21728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hthoek 23">
            <a:extLst>
              <a:ext uri="{FF2B5EF4-FFF2-40B4-BE49-F238E27FC236}">
                <a16:creationId xmlns:a16="http://schemas.microsoft.com/office/drawing/2014/main" id="{7804A59F-DB68-433C-C0EA-83C2A0BD6E5F}"/>
              </a:ext>
            </a:extLst>
          </p:cNvPr>
          <p:cNvSpPr/>
          <p:nvPr/>
        </p:nvSpPr>
        <p:spPr>
          <a:xfrm>
            <a:off x="1390238" y="5519943"/>
            <a:ext cx="4558856" cy="668437"/>
          </a:xfrm>
          <a:prstGeom prst="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sp>
        <p:nvSpPr>
          <p:cNvPr id="25" name="Pijl: omlaag 24">
            <a:extLst>
              <a:ext uri="{FF2B5EF4-FFF2-40B4-BE49-F238E27FC236}">
                <a16:creationId xmlns:a16="http://schemas.microsoft.com/office/drawing/2014/main" id="{8D87B921-93A4-BD5A-200A-4FD897AFA2E5}"/>
              </a:ext>
            </a:extLst>
          </p:cNvPr>
          <p:cNvSpPr/>
          <p:nvPr/>
        </p:nvSpPr>
        <p:spPr>
          <a:xfrm>
            <a:off x="3552899" y="5319853"/>
            <a:ext cx="172016" cy="21728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892238843"/>
      </p:ext>
    </p:extLst>
  </p:cSld>
  <p:clrMapOvr>
    <a:masterClrMapping/>
  </p:clrMapOvr>
  <mc:AlternateContent xmlns:mc="http://schemas.openxmlformats.org/markup-compatibility/2006" xmlns:p14="http://schemas.microsoft.com/office/powerpoint/2010/main">
    <mc:Choice Requires="p14">
      <p:transition spd="med" p14:dur="700" advTm="101642">
        <p:fade/>
      </p:transition>
    </mc:Choice>
    <mc:Fallback xmlns="">
      <p:transition spd="med" advTm="101642">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57B5984-B60C-125B-333C-31BF69E8D7C8}"/>
              </a:ext>
            </a:extLst>
          </p:cNvPr>
          <p:cNvSpPr txBox="1"/>
          <p:nvPr/>
        </p:nvSpPr>
        <p:spPr>
          <a:xfrm>
            <a:off x="979666" y="635913"/>
            <a:ext cx="782826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3600" b="0" i="0" u="none" strike="noStrike" kern="1200" cap="none" spc="0" normalizeH="0" baseline="0" noProof="0">
                <a:ln>
                  <a:noFill/>
                </a:ln>
                <a:solidFill>
                  <a:srgbClr val="3E534E"/>
                </a:solidFill>
                <a:effectLst/>
                <a:uLnTx/>
                <a:uFillTx/>
                <a:latin typeface="+mj-lt"/>
                <a:ea typeface="+mn-ea"/>
                <a:cs typeface="+mn-cs"/>
              </a:rPr>
              <a:t>SDG </a:t>
            </a:r>
            <a:r>
              <a:rPr kumimoji="0" lang="nl-NL" sz="3600" b="0" i="0" u="none" strike="noStrike" kern="1200" cap="none" spc="0" normalizeH="0" baseline="0" noProof="0" err="1">
                <a:ln>
                  <a:noFill/>
                </a:ln>
                <a:solidFill>
                  <a:srgbClr val="3E534E"/>
                </a:solidFill>
                <a:effectLst/>
                <a:uLnTx/>
                <a:uFillTx/>
                <a:latin typeface="+mj-lt"/>
                <a:ea typeface="+mn-ea"/>
                <a:cs typeface="+mn-cs"/>
              </a:rPr>
              <a:t>principles</a:t>
            </a:r>
            <a:r>
              <a:rPr kumimoji="0" lang="nl-NL" sz="3600" b="0" i="0" u="none" strike="noStrike" kern="1200" cap="none" spc="0" normalizeH="0" baseline="0" noProof="0">
                <a:ln>
                  <a:noFill/>
                </a:ln>
                <a:solidFill>
                  <a:srgbClr val="3E534E"/>
                </a:solidFill>
                <a:effectLst/>
                <a:uLnTx/>
                <a:uFillTx/>
                <a:latin typeface="+mj-lt"/>
                <a:ea typeface="+mn-ea"/>
                <a:cs typeface="+mn-cs"/>
              </a:rPr>
              <a:t> as entry point</a:t>
            </a:r>
            <a:endParaRPr kumimoji="0" lang="en-BE" sz="3600" b="0" i="0" u="none" strike="noStrike" kern="1200" cap="none" spc="0" normalizeH="0" baseline="0" noProof="0">
              <a:ln>
                <a:noFill/>
              </a:ln>
              <a:solidFill>
                <a:srgbClr val="CE7A1E"/>
              </a:solidFill>
              <a:effectLst/>
              <a:uLnTx/>
              <a:uFillTx/>
              <a:latin typeface="+mj-lt"/>
              <a:ea typeface="+mn-ea"/>
              <a:cs typeface="+mn-cs"/>
            </a:endParaRPr>
          </a:p>
        </p:txBody>
      </p:sp>
      <p:sp>
        <p:nvSpPr>
          <p:cNvPr id="3" name="TextBox 2">
            <a:extLst>
              <a:ext uri="{FF2B5EF4-FFF2-40B4-BE49-F238E27FC236}">
                <a16:creationId xmlns:a16="http://schemas.microsoft.com/office/drawing/2014/main" id="{3FD1E756-B2A0-002E-65DA-869EEC8707FB}"/>
              </a:ext>
            </a:extLst>
          </p:cNvPr>
          <p:cNvSpPr txBox="1"/>
          <p:nvPr/>
        </p:nvSpPr>
        <p:spPr>
          <a:xfrm>
            <a:off x="467783" y="1836242"/>
            <a:ext cx="6925239" cy="3785652"/>
          </a:xfrm>
          <a:prstGeom prst="rect">
            <a:avLst/>
          </a:prstGeom>
          <a:noFill/>
        </p:spPr>
        <p:txBody>
          <a:bodyPr wrap="square" rtlCol="0">
            <a:spAutoFit/>
          </a:bodyPr>
          <a:lstStyle/>
          <a:p>
            <a:pPr algn="just"/>
            <a:r>
              <a:rPr lang="en-US" sz="2400" b="1">
                <a:cs typeface="Calibri"/>
              </a:rPr>
              <a:t>Leave No One Behind (LNOB)</a:t>
            </a:r>
          </a:p>
          <a:p>
            <a:pPr marL="342900" indent="-342900" algn="just">
              <a:buFont typeface="Arial" panose="020B0604020202020204" pitchFamily="34" charset="0"/>
              <a:buChar char="•"/>
            </a:pPr>
            <a:r>
              <a:rPr lang="en-US" sz="2400"/>
              <a:t>to end extreme poverty in all its dimensions … to curb horizontal and vertical inequalities and to take action to reach the furthest behind first</a:t>
            </a:r>
          </a:p>
          <a:p>
            <a:pPr marL="342900" indent="-342900" algn="just">
              <a:buFont typeface="Arial" panose="020B0604020202020204" pitchFamily="34" charset="0"/>
              <a:buChar char="•"/>
            </a:pPr>
            <a:endParaRPr lang="en-US" sz="2400"/>
          </a:p>
          <a:p>
            <a:pPr marL="342900" indent="-342900" algn="just">
              <a:buFont typeface="Arial" panose="020B0604020202020204" pitchFamily="34" charset="0"/>
              <a:buChar char="•"/>
            </a:pPr>
            <a:r>
              <a:rPr lang="en-US" sz="2400"/>
              <a:t>Targeted approaches: types of countries &amp; institutions, LNOB fund, etc.</a:t>
            </a:r>
          </a:p>
          <a:p>
            <a:pPr marL="342900" indent="-342900" algn="just">
              <a:buFont typeface="Arial" panose="020B0604020202020204" pitchFamily="34" charset="0"/>
              <a:buChar char="•"/>
            </a:pPr>
            <a:r>
              <a:rPr lang="en-US" sz="2400"/>
              <a:t>Mainstreaming in all interventions</a:t>
            </a:r>
          </a:p>
          <a:p>
            <a:pPr marL="342900" indent="-342900" algn="just">
              <a:buFont typeface="Arial" panose="020B0604020202020204" pitchFamily="34" charset="0"/>
              <a:buChar char="•"/>
            </a:pPr>
            <a:endParaRPr lang="en-US" sz="2400" b="1" i="1">
              <a:cs typeface="Calibri"/>
            </a:endParaRPr>
          </a:p>
          <a:p>
            <a:pPr algn="just"/>
            <a:endParaRPr lang="en-US" sz="2400">
              <a:solidFill>
                <a:schemeClr val="accent2"/>
              </a:solidFill>
              <a:cs typeface="Calibri"/>
            </a:endParaRPr>
          </a:p>
        </p:txBody>
      </p:sp>
      <p:sp>
        <p:nvSpPr>
          <p:cNvPr id="15" name="Oval 14">
            <a:extLst>
              <a:ext uri="{FF2B5EF4-FFF2-40B4-BE49-F238E27FC236}">
                <a16:creationId xmlns:a16="http://schemas.microsoft.com/office/drawing/2014/main" id="{78051766-8716-FE5F-EE21-BF90FBFE6033}"/>
              </a:ext>
            </a:extLst>
          </p:cNvPr>
          <p:cNvSpPr/>
          <p:nvPr/>
        </p:nvSpPr>
        <p:spPr>
          <a:xfrm>
            <a:off x="-366874" y="532998"/>
            <a:ext cx="834657" cy="834657"/>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17" name="Straight Connector 16">
            <a:extLst>
              <a:ext uri="{FF2B5EF4-FFF2-40B4-BE49-F238E27FC236}">
                <a16:creationId xmlns:a16="http://schemas.microsoft.com/office/drawing/2014/main" id="{5FEBDC6A-EEE1-240F-F1A4-E807DEF0FAC2}"/>
              </a:ext>
            </a:extLst>
          </p:cNvPr>
          <p:cNvCxnSpPr>
            <a:cxnSpLocks/>
          </p:cNvCxnSpPr>
          <p:nvPr/>
        </p:nvCxnSpPr>
        <p:spPr>
          <a:xfrm>
            <a:off x="190500" y="950327"/>
            <a:ext cx="554567"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8" name="Arc 7">
            <a:extLst>
              <a:ext uri="{FF2B5EF4-FFF2-40B4-BE49-F238E27FC236}">
                <a16:creationId xmlns:a16="http://schemas.microsoft.com/office/drawing/2014/main" id="{42B05D8F-2959-8337-E765-D086B8F33B90}"/>
              </a:ext>
            </a:extLst>
          </p:cNvPr>
          <p:cNvSpPr/>
          <p:nvPr/>
        </p:nvSpPr>
        <p:spPr>
          <a:xfrm rot="15300000">
            <a:off x="8182763" y="5741408"/>
            <a:ext cx="1762019" cy="1762019"/>
          </a:xfrm>
          <a:prstGeom prst="arc">
            <a:avLst/>
          </a:prstGeom>
          <a:ln>
            <a:solidFill>
              <a:schemeClr val="accent5"/>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srgbClr val="3E534E"/>
              </a:solidFill>
              <a:effectLst/>
              <a:uLnTx/>
              <a:uFillTx/>
              <a:latin typeface="Arial" panose="020B0604020202020204"/>
              <a:ea typeface="+mn-ea"/>
              <a:cs typeface="+mn-cs"/>
            </a:endParaRPr>
          </a:p>
        </p:txBody>
      </p:sp>
      <p:sp>
        <p:nvSpPr>
          <p:cNvPr id="9" name="Oval 8">
            <a:extLst>
              <a:ext uri="{FF2B5EF4-FFF2-40B4-BE49-F238E27FC236}">
                <a16:creationId xmlns:a16="http://schemas.microsoft.com/office/drawing/2014/main" id="{81AD887B-4AE0-01FE-F4F6-4A6B244CFB19}"/>
              </a:ext>
            </a:extLst>
          </p:cNvPr>
          <p:cNvSpPr/>
          <p:nvPr/>
        </p:nvSpPr>
        <p:spPr>
          <a:xfrm>
            <a:off x="9317774" y="-1032933"/>
            <a:ext cx="9130918" cy="913091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6" name="Afbeelding 5">
            <a:extLst>
              <a:ext uri="{FF2B5EF4-FFF2-40B4-BE49-F238E27FC236}">
                <a16:creationId xmlns:a16="http://schemas.microsoft.com/office/drawing/2014/main" id="{D19EEB8D-BCD2-86A0-0519-3A37EA6FC6C6}"/>
              </a:ext>
            </a:extLst>
          </p:cNvPr>
          <p:cNvPicPr>
            <a:picLocks noChangeAspect="1"/>
          </p:cNvPicPr>
          <p:nvPr/>
        </p:nvPicPr>
        <p:blipFill>
          <a:blip r:embed="rId3"/>
          <a:srcRect l="17035" r="17035"/>
          <a:stretch/>
        </p:blipFill>
        <p:spPr>
          <a:xfrm>
            <a:off x="7902866" y="1836241"/>
            <a:ext cx="4196207" cy="4245121"/>
          </a:xfrm>
          <a:prstGeom prst="ellipse">
            <a:avLst/>
          </a:prstGeom>
          <a:ln w="9525" cap="rnd">
            <a:solidFill>
              <a:schemeClr val="accent1"/>
            </a:solidFill>
          </a:ln>
          <a:effectLst/>
          <a:scene3d>
            <a:camera prst="orthographicFront"/>
            <a:lightRig rig="contrasting" dir="t">
              <a:rot lat="0" lon="0" rev="3000000"/>
            </a:lightRig>
          </a:scene3d>
          <a:sp3d contourW="7620">
            <a:bevelT w="95250" h="31750"/>
            <a:contourClr>
              <a:srgbClr val="333333"/>
            </a:contourClr>
          </a:sp3d>
        </p:spPr>
      </p:pic>
      <p:pic>
        <p:nvPicPr>
          <p:cNvPr id="4" name="Afbeelding 3">
            <a:extLst>
              <a:ext uri="{FF2B5EF4-FFF2-40B4-BE49-F238E27FC236}">
                <a16:creationId xmlns:a16="http://schemas.microsoft.com/office/drawing/2014/main" id="{600C16C2-101A-8757-AC7E-4FFC125B970F}"/>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t="15650"/>
          <a:stretch/>
        </p:blipFill>
        <p:spPr>
          <a:xfrm>
            <a:off x="5003812" y="1836241"/>
            <a:ext cx="531237" cy="438564"/>
          </a:xfrm>
          <a:prstGeom prst="rect">
            <a:avLst/>
          </a:prstGeom>
        </p:spPr>
      </p:pic>
    </p:spTree>
    <p:extLst>
      <p:ext uri="{BB962C8B-B14F-4D97-AF65-F5344CB8AC3E}">
        <p14:creationId xmlns:p14="http://schemas.microsoft.com/office/powerpoint/2010/main" val="19208615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15" name="Oval 14">
            <a:extLst>
              <a:ext uri="{FF2B5EF4-FFF2-40B4-BE49-F238E27FC236}">
                <a16:creationId xmlns:a16="http://schemas.microsoft.com/office/drawing/2014/main" id="{78051766-8716-FE5F-EE21-BF90FBFE6033}"/>
              </a:ext>
            </a:extLst>
          </p:cNvPr>
          <p:cNvSpPr/>
          <p:nvPr/>
        </p:nvSpPr>
        <p:spPr>
          <a:xfrm>
            <a:off x="-389619" y="532998"/>
            <a:ext cx="834657" cy="83465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solidFill>
                <a:schemeClr val="accent6"/>
              </a:solidFill>
            </a:endParaRPr>
          </a:p>
        </p:txBody>
      </p:sp>
      <p:cxnSp>
        <p:nvCxnSpPr>
          <p:cNvPr id="17" name="Straight Connector 16">
            <a:extLst>
              <a:ext uri="{FF2B5EF4-FFF2-40B4-BE49-F238E27FC236}">
                <a16:creationId xmlns:a16="http://schemas.microsoft.com/office/drawing/2014/main" id="{5FEBDC6A-EEE1-240F-F1A4-E807DEF0FAC2}"/>
              </a:ext>
            </a:extLst>
          </p:cNvPr>
          <p:cNvCxnSpPr>
            <a:cxnSpLocks/>
          </p:cNvCxnSpPr>
          <p:nvPr/>
        </p:nvCxnSpPr>
        <p:spPr>
          <a:xfrm>
            <a:off x="190500" y="950327"/>
            <a:ext cx="554567" cy="0"/>
          </a:xfrm>
          <a:prstGeom prst="line">
            <a:avLst/>
          </a:prstGeom>
          <a:ln w="15875">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933F26CB-6D41-A2A4-3D6A-CEC36C727BEA}"/>
              </a:ext>
            </a:extLst>
          </p:cNvPr>
          <p:cNvSpPr txBox="1"/>
          <p:nvPr/>
        </p:nvSpPr>
        <p:spPr>
          <a:xfrm>
            <a:off x="979666" y="635913"/>
            <a:ext cx="5607401" cy="1200329"/>
          </a:xfrm>
          <a:prstGeom prst="rect">
            <a:avLst/>
          </a:prstGeom>
          <a:noFill/>
        </p:spPr>
        <p:txBody>
          <a:bodyPr wrap="square" rtlCol="0">
            <a:spAutoFit/>
          </a:bodyPr>
          <a:lstStyle/>
          <a:p>
            <a:r>
              <a:rPr lang="nl-NL" sz="3600">
                <a:solidFill>
                  <a:schemeClr val="bg2"/>
                </a:solidFill>
                <a:latin typeface="+mj-lt"/>
              </a:rPr>
              <a:t>Agenda</a:t>
            </a:r>
            <a:endParaRPr lang="en-BE" sz="3600">
              <a:solidFill>
                <a:schemeClr val="accent1"/>
              </a:solidFill>
              <a:latin typeface="+mj-lt"/>
            </a:endParaRPr>
          </a:p>
          <a:p>
            <a:endParaRPr lang="en-BE" sz="3600">
              <a:solidFill>
                <a:schemeClr val="bg2"/>
              </a:solidFill>
              <a:latin typeface="+mj-lt"/>
            </a:endParaRPr>
          </a:p>
        </p:txBody>
      </p:sp>
      <p:sp>
        <p:nvSpPr>
          <p:cNvPr id="19" name="Oval 18">
            <a:extLst>
              <a:ext uri="{FF2B5EF4-FFF2-40B4-BE49-F238E27FC236}">
                <a16:creationId xmlns:a16="http://schemas.microsoft.com/office/drawing/2014/main" id="{76C53D71-B1A3-0368-CDB7-673296633808}"/>
              </a:ext>
            </a:extLst>
          </p:cNvPr>
          <p:cNvSpPr/>
          <p:nvPr/>
        </p:nvSpPr>
        <p:spPr>
          <a:xfrm>
            <a:off x="9317774" y="-1032933"/>
            <a:ext cx="9130918" cy="9130918"/>
          </a:xfrm>
          <a:prstGeom prst="ellipse">
            <a:avLst/>
          </a:prstGeom>
          <a:solidFill>
            <a:srgbClr val="B3C5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solidFill>
                <a:srgbClr val="CF7B1F"/>
              </a:solidFill>
            </a:endParaRPr>
          </a:p>
        </p:txBody>
      </p:sp>
      <p:graphicFrame>
        <p:nvGraphicFramePr>
          <p:cNvPr id="2" name="Tijdelijke aanduiding voor inhoud 6">
            <a:extLst>
              <a:ext uri="{FF2B5EF4-FFF2-40B4-BE49-F238E27FC236}">
                <a16:creationId xmlns:a16="http://schemas.microsoft.com/office/drawing/2014/main" id="{05D0BAFD-1BE4-A35E-D196-128F4722BF31}"/>
              </a:ext>
            </a:extLst>
          </p:cNvPr>
          <p:cNvGraphicFramePr>
            <a:graphicFrameLocks/>
          </p:cNvGraphicFramePr>
          <p:nvPr>
            <p:extLst>
              <p:ext uri="{D42A27DB-BD31-4B8C-83A1-F6EECF244321}">
                <p14:modId xmlns:p14="http://schemas.microsoft.com/office/powerpoint/2010/main" val="188372767"/>
              </p:ext>
            </p:extLst>
          </p:nvPr>
        </p:nvGraphicFramePr>
        <p:xfrm>
          <a:off x="457200" y="1333072"/>
          <a:ext cx="8460769" cy="4739770"/>
        </p:xfrm>
        <a:graphic>
          <a:graphicData uri="http://schemas.openxmlformats.org/drawingml/2006/table">
            <a:tbl>
              <a:tblPr firstRow="1" firstCol="1" bandRow="1">
                <a:tableStyleId>{2D5ABB26-0587-4C30-8999-92F81FD0307C}</a:tableStyleId>
              </a:tblPr>
              <a:tblGrid>
                <a:gridCol w="1814584">
                  <a:extLst>
                    <a:ext uri="{9D8B030D-6E8A-4147-A177-3AD203B41FA5}">
                      <a16:colId xmlns:a16="http://schemas.microsoft.com/office/drawing/2014/main" val="510623405"/>
                    </a:ext>
                  </a:extLst>
                </a:gridCol>
                <a:gridCol w="6646185">
                  <a:extLst>
                    <a:ext uri="{9D8B030D-6E8A-4147-A177-3AD203B41FA5}">
                      <a16:colId xmlns:a16="http://schemas.microsoft.com/office/drawing/2014/main" val="1798802837"/>
                    </a:ext>
                  </a:extLst>
                </a:gridCol>
              </a:tblGrid>
              <a:tr h="305502">
                <a:tc>
                  <a:txBody>
                    <a:bodyPr/>
                    <a:lstStyle/>
                    <a:p>
                      <a:pPr algn="just">
                        <a:lnSpc>
                          <a:spcPct val="130000"/>
                        </a:lnSpc>
                        <a:spcAft>
                          <a:spcPts val="600"/>
                        </a:spcAft>
                      </a:pPr>
                      <a:r>
                        <a:rPr lang="en-GB" sz="2000">
                          <a:solidFill>
                            <a:schemeClr val="bg1"/>
                          </a:solidFill>
                          <a:effectLst/>
                        </a:rPr>
                        <a:t>13:00 – 13:10</a:t>
                      </a:r>
                      <a:endParaRPr lang="nl-BE" sz="200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30000"/>
                        </a:lnSpc>
                        <a:spcAft>
                          <a:spcPts val="600"/>
                        </a:spcAft>
                      </a:pPr>
                      <a:r>
                        <a:rPr lang="en-GB" sz="2000">
                          <a:solidFill>
                            <a:schemeClr val="bg1"/>
                          </a:solidFill>
                          <a:effectLst/>
                        </a:rPr>
                        <a:t>Opening of session and intro</a:t>
                      </a:r>
                    </a:p>
                    <a:p>
                      <a:pPr marL="0" marR="0" lvl="0" indent="0" algn="just" defTabSz="914400" rtl="0" eaLnBrk="1" fontAlgn="auto" latinLnBrk="0" hangingPunct="1">
                        <a:lnSpc>
                          <a:spcPct val="130000"/>
                        </a:lnSpc>
                        <a:spcBef>
                          <a:spcPts val="0"/>
                        </a:spcBef>
                        <a:spcAft>
                          <a:spcPts val="600"/>
                        </a:spcAft>
                        <a:buClrTx/>
                        <a:buSzTx/>
                        <a:buFontTx/>
                        <a:buNone/>
                        <a:tabLst/>
                        <a:defRPr/>
                      </a:pPr>
                      <a:r>
                        <a:rPr lang="en-US" sz="1400" u="none">
                          <a:solidFill>
                            <a:schemeClr val="bg1"/>
                          </a:solidFill>
                          <a:effectLst/>
                        </a:rPr>
                        <a:t>Koen De Koster, Strategy and Operations Manager</a:t>
                      </a:r>
                      <a:endParaRPr lang="en-GB" sz="1400" i="1" u="none">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751327210"/>
                  </a:ext>
                </a:extLst>
              </a:tr>
              <a:tr h="365025">
                <a:tc>
                  <a:txBody>
                    <a:bodyPr/>
                    <a:lstStyle/>
                    <a:p>
                      <a:pPr algn="just">
                        <a:lnSpc>
                          <a:spcPct val="130000"/>
                        </a:lnSpc>
                        <a:spcAft>
                          <a:spcPts val="600"/>
                        </a:spcAft>
                      </a:pPr>
                      <a:r>
                        <a:rPr lang="en-GB" sz="2000">
                          <a:solidFill>
                            <a:schemeClr val="bg1"/>
                          </a:solidFill>
                          <a:effectLst/>
                        </a:rPr>
                        <a:t>13:10 – 13:30</a:t>
                      </a:r>
                      <a:endParaRPr lang="nl-BE" sz="200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228600" marR="0" lvl="0" indent="-228600" algn="just" defTabSz="914400" rtl="0" eaLnBrk="1" fontAlgn="auto" latinLnBrk="0" hangingPunct="1">
                        <a:lnSpc>
                          <a:spcPct val="130000"/>
                        </a:lnSpc>
                        <a:spcBef>
                          <a:spcPts val="0"/>
                        </a:spcBef>
                        <a:spcAft>
                          <a:spcPts val="600"/>
                        </a:spcAft>
                        <a:buClrTx/>
                        <a:buSzTx/>
                        <a:buFontTx/>
                        <a:buNone/>
                        <a:tabLst/>
                        <a:defRPr/>
                      </a:pPr>
                      <a:r>
                        <a:rPr lang="en-GB" sz="2000" u="none">
                          <a:solidFill>
                            <a:schemeClr val="bg1"/>
                          </a:solidFill>
                          <a:effectLst/>
                        </a:rPr>
                        <a:t>Demonstration of online submission tool &amp; formats to</a:t>
                      </a:r>
                    </a:p>
                    <a:p>
                      <a:pPr marL="228600" marR="0" lvl="0" indent="-228600" algn="just" defTabSz="914400" rtl="0" eaLnBrk="1" fontAlgn="auto" latinLnBrk="0" hangingPunct="1">
                        <a:lnSpc>
                          <a:spcPct val="130000"/>
                        </a:lnSpc>
                        <a:spcBef>
                          <a:spcPts val="0"/>
                        </a:spcBef>
                        <a:spcAft>
                          <a:spcPts val="600"/>
                        </a:spcAft>
                        <a:buClrTx/>
                        <a:buSzTx/>
                        <a:buFontTx/>
                        <a:buNone/>
                        <a:tabLst/>
                        <a:defRPr/>
                      </a:pPr>
                      <a:r>
                        <a:rPr lang="en-GB" sz="2000" u="none">
                          <a:solidFill>
                            <a:schemeClr val="bg1"/>
                          </a:solidFill>
                          <a:effectLst/>
                        </a:rPr>
                        <a:t>be uploaded (incl. Q&amp;A)</a:t>
                      </a:r>
                    </a:p>
                    <a:p>
                      <a:pPr marL="228600" marR="0" lvl="0" indent="-228600" algn="just" defTabSz="914400" rtl="0" eaLnBrk="1" fontAlgn="auto" latinLnBrk="0" hangingPunct="1">
                        <a:lnSpc>
                          <a:spcPct val="130000"/>
                        </a:lnSpc>
                        <a:spcBef>
                          <a:spcPts val="0"/>
                        </a:spcBef>
                        <a:spcAft>
                          <a:spcPts val="600"/>
                        </a:spcAft>
                        <a:buClrTx/>
                        <a:buSzTx/>
                        <a:buFontTx/>
                        <a:buNone/>
                        <a:tabLst/>
                        <a:defRPr/>
                      </a:pPr>
                      <a:r>
                        <a:rPr lang="en-US" sz="1400" u="none" err="1">
                          <a:solidFill>
                            <a:schemeClr val="bg1"/>
                          </a:solidFill>
                          <a:effectLst/>
                        </a:rPr>
                        <a:t>Michaëla</a:t>
                      </a:r>
                      <a:r>
                        <a:rPr lang="en-US" sz="1400" u="none">
                          <a:solidFill>
                            <a:schemeClr val="bg1"/>
                          </a:solidFill>
                          <a:effectLst/>
                        </a:rPr>
                        <a:t> Stubbers, Head of Digital Factory</a:t>
                      </a:r>
                      <a:endParaRPr lang="en-GB" sz="1400" i="1" u="none">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174163494"/>
                  </a:ext>
                </a:extLst>
              </a:tr>
              <a:tr h="365025">
                <a:tc>
                  <a:txBody>
                    <a:bodyPr/>
                    <a:lstStyle/>
                    <a:p>
                      <a:pPr algn="just">
                        <a:lnSpc>
                          <a:spcPct val="130000"/>
                        </a:lnSpc>
                        <a:spcAft>
                          <a:spcPts val="600"/>
                        </a:spcAft>
                      </a:pPr>
                      <a:r>
                        <a:rPr lang="en-GB" sz="2000">
                          <a:solidFill>
                            <a:schemeClr val="bg1"/>
                          </a:solidFill>
                          <a:effectLst/>
                        </a:rPr>
                        <a:t>13:30 – 13:55</a:t>
                      </a:r>
                      <a:endParaRPr lang="nl-BE" sz="200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lvl="0" indent="0" algn="just">
                        <a:lnSpc>
                          <a:spcPct val="130000"/>
                        </a:lnSpc>
                        <a:buFont typeface="Arial" panose="020B0604020202020204" pitchFamily="34" charset="0"/>
                        <a:buNone/>
                      </a:pPr>
                      <a:r>
                        <a:rPr lang="en-GB" sz="2000" u="none">
                          <a:solidFill>
                            <a:schemeClr val="bg1"/>
                          </a:solidFill>
                          <a:effectLst/>
                        </a:rPr>
                        <a:t>Introduction - ITP 2023 call basics and introduction to the formats</a:t>
                      </a:r>
                    </a:p>
                    <a:p>
                      <a:pPr marL="0" lvl="0" indent="0" algn="just">
                        <a:lnSpc>
                          <a:spcPct val="130000"/>
                        </a:lnSpc>
                        <a:buFont typeface="Arial" panose="020B0604020202020204" pitchFamily="34" charset="0"/>
                        <a:buNone/>
                      </a:pPr>
                      <a:r>
                        <a:rPr lang="en-US" sz="1400" u="none">
                          <a:solidFill>
                            <a:schemeClr val="bg1"/>
                          </a:solidFill>
                          <a:effectLst/>
                        </a:rPr>
                        <a:t>Geraldine Mabbe, Global Partnerships Manager (General Policy ITP)</a:t>
                      </a:r>
                      <a:endParaRPr lang="en-GB" sz="1400" i="1" u="none">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132799908"/>
                  </a:ext>
                </a:extLst>
              </a:tr>
              <a:tr h="305502">
                <a:tc>
                  <a:txBody>
                    <a:bodyPr/>
                    <a:lstStyle/>
                    <a:p>
                      <a:pPr algn="just">
                        <a:lnSpc>
                          <a:spcPct val="130000"/>
                        </a:lnSpc>
                        <a:spcAft>
                          <a:spcPts val="600"/>
                        </a:spcAft>
                      </a:pPr>
                      <a:r>
                        <a:rPr lang="en-GB" sz="2000">
                          <a:solidFill>
                            <a:schemeClr val="bg1"/>
                          </a:solidFill>
                          <a:effectLst/>
                        </a:rPr>
                        <a:t>13:55 – 14:15</a:t>
                      </a:r>
                      <a:endParaRPr lang="en-GB" sz="200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228600" marR="0" lvl="0" indent="-228600" algn="just" defTabSz="914400" rtl="0" eaLnBrk="1" fontAlgn="auto" latinLnBrk="0" hangingPunct="1">
                        <a:lnSpc>
                          <a:spcPct val="130000"/>
                        </a:lnSpc>
                        <a:spcBef>
                          <a:spcPts val="0"/>
                        </a:spcBef>
                        <a:spcAft>
                          <a:spcPts val="600"/>
                        </a:spcAft>
                        <a:buClrTx/>
                        <a:buSzTx/>
                        <a:buFontTx/>
                        <a:buNone/>
                        <a:tabLst/>
                        <a:defRPr/>
                      </a:pPr>
                      <a:r>
                        <a:rPr lang="en-GB" sz="2000" u="none">
                          <a:solidFill>
                            <a:schemeClr val="bg1"/>
                          </a:solidFill>
                          <a:effectLst/>
                        </a:rPr>
                        <a:t>Q&amp;A</a:t>
                      </a:r>
                      <a:endParaRPr lang="en-GB" sz="2000" u="none">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673120047"/>
                  </a:ext>
                </a:extLst>
              </a:tr>
              <a:tr h="305502">
                <a:tc>
                  <a:txBody>
                    <a:bodyPr/>
                    <a:lstStyle/>
                    <a:p>
                      <a:pPr algn="just">
                        <a:lnSpc>
                          <a:spcPct val="130000"/>
                        </a:lnSpc>
                        <a:spcAft>
                          <a:spcPts val="600"/>
                        </a:spcAft>
                      </a:pPr>
                      <a:r>
                        <a:rPr lang="en-GB" sz="2000">
                          <a:solidFill>
                            <a:schemeClr val="bg1"/>
                          </a:solidFill>
                          <a:effectLst/>
                        </a:rPr>
                        <a:t>14:15 – 14:45</a:t>
                      </a:r>
                      <a:endParaRPr lang="nl-BE" sz="200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lvl="0" indent="0" algn="just" defTabSz="914400" rtl="0" eaLnBrk="1" fontAlgn="auto" latinLnBrk="0" hangingPunct="1">
                        <a:lnSpc>
                          <a:spcPct val="130000"/>
                        </a:lnSpc>
                        <a:spcBef>
                          <a:spcPts val="0"/>
                        </a:spcBef>
                        <a:spcAft>
                          <a:spcPts val="600"/>
                        </a:spcAft>
                        <a:buClrTx/>
                        <a:buSzTx/>
                        <a:buFontTx/>
                        <a:buNone/>
                        <a:tabLst/>
                        <a:defRPr/>
                      </a:pPr>
                      <a:r>
                        <a:rPr lang="en-GB" sz="2000" u="none">
                          <a:solidFill>
                            <a:schemeClr val="bg1"/>
                          </a:solidFill>
                          <a:effectLst/>
                        </a:rPr>
                        <a:t>Financial guidelines &amp; format for project proposal writing</a:t>
                      </a:r>
                    </a:p>
                    <a:p>
                      <a:pPr marL="0" marR="0" lvl="0" indent="0" algn="just" defTabSz="914400" rtl="0" eaLnBrk="1" fontAlgn="auto" latinLnBrk="0" hangingPunct="1">
                        <a:lnSpc>
                          <a:spcPct val="130000"/>
                        </a:lnSpc>
                        <a:spcBef>
                          <a:spcPts val="0"/>
                        </a:spcBef>
                        <a:spcAft>
                          <a:spcPts val="600"/>
                        </a:spcAft>
                        <a:buClrTx/>
                        <a:buSzTx/>
                        <a:buFontTx/>
                        <a:buNone/>
                        <a:tabLst/>
                        <a:defRPr/>
                      </a:pPr>
                      <a:r>
                        <a:rPr lang="en-US" sz="1400" u="none">
                          <a:solidFill>
                            <a:schemeClr val="bg1"/>
                          </a:solidFill>
                          <a:effectLst/>
                        </a:rPr>
                        <a:t>Ise De Smet, Mobility and Scholarships Coordinator (ITP &amp; Scholarship policy)</a:t>
                      </a:r>
                    </a:p>
                    <a:p>
                      <a:pPr marL="0" marR="0" lvl="0" indent="0" algn="just" defTabSz="914400" rtl="0" eaLnBrk="1" fontAlgn="auto" latinLnBrk="0" hangingPunct="1">
                        <a:lnSpc>
                          <a:spcPct val="130000"/>
                        </a:lnSpc>
                        <a:spcBef>
                          <a:spcPts val="0"/>
                        </a:spcBef>
                        <a:spcAft>
                          <a:spcPts val="600"/>
                        </a:spcAft>
                        <a:buClrTx/>
                        <a:buSzTx/>
                        <a:buFontTx/>
                        <a:buNone/>
                        <a:tabLst/>
                        <a:defRPr/>
                      </a:pPr>
                      <a:r>
                        <a:rPr lang="en-US" sz="1400" i="0" u="none">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Mathieu Lanin, Financial advisor</a:t>
                      </a:r>
                      <a:endParaRPr lang="en-GB" sz="1400" i="0" u="none">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329974236"/>
                  </a:ext>
                </a:extLst>
              </a:tr>
              <a:tr h="305502">
                <a:tc>
                  <a:txBody>
                    <a:bodyPr/>
                    <a:lstStyle/>
                    <a:p>
                      <a:pPr algn="just">
                        <a:lnSpc>
                          <a:spcPct val="130000"/>
                        </a:lnSpc>
                        <a:spcAft>
                          <a:spcPts val="600"/>
                        </a:spcAft>
                      </a:pPr>
                      <a:r>
                        <a:rPr lang="en-GB" sz="2000">
                          <a:solidFill>
                            <a:schemeClr val="bg1"/>
                          </a:solidFill>
                          <a:effectLst/>
                        </a:rPr>
                        <a:t>14:45 – 15:00</a:t>
                      </a:r>
                      <a:endParaRPr lang="nl-BE" sz="200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30000"/>
                        </a:lnSpc>
                        <a:spcAft>
                          <a:spcPts val="600"/>
                        </a:spcAft>
                      </a:pPr>
                      <a:r>
                        <a:rPr lang="en-GB" sz="2000">
                          <a:solidFill>
                            <a:schemeClr val="bg1"/>
                          </a:solidFill>
                          <a:effectLst/>
                        </a:rPr>
                        <a:t>Q&amp;A and closing</a:t>
                      </a:r>
                      <a:endParaRPr lang="nl-BE" sz="200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539952264"/>
                  </a:ext>
                </a:extLst>
              </a:tr>
            </a:tbl>
          </a:graphicData>
        </a:graphic>
      </p:graphicFrame>
    </p:spTree>
    <p:extLst>
      <p:ext uri="{BB962C8B-B14F-4D97-AF65-F5344CB8AC3E}">
        <p14:creationId xmlns:p14="http://schemas.microsoft.com/office/powerpoint/2010/main" val="42734711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57B5984-B60C-125B-333C-31BF69E8D7C8}"/>
              </a:ext>
            </a:extLst>
          </p:cNvPr>
          <p:cNvSpPr txBox="1"/>
          <p:nvPr/>
        </p:nvSpPr>
        <p:spPr>
          <a:xfrm>
            <a:off x="979666" y="635913"/>
            <a:ext cx="560740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3600" b="0" i="0" u="none" strike="noStrike" kern="1200" cap="none" spc="0" normalizeH="0" baseline="0" noProof="0">
                <a:ln>
                  <a:noFill/>
                </a:ln>
                <a:solidFill>
                  <a:srgbClr val="3E534E"/>
                </a:solidFill>
                <a:effectLst/>
                <a:uLnTx/>
                <a:uFillTx/>
                <a:latin typeface="+mj-lt"/>
                <a:ea typeface="+mn-ea"/>
                <a:cs typeface="+mn-cs"/>
              </a:rPr>
              <a:t>SDG </a:t>
            </a:r>
            <a:r>
              <a:rPr kumimoji="0" lang="nl-NL" sz="3600" b="0" i="0" u="none" strike="noStrike" kern="1200" cap="none" spc="0" normalizeH="0" baseline="0" noProof="0" err="1">
                <a:ln>
                  <a:noFill/>
                </a:ln>
                <a:solidFill>
                  <a:srgbClr val="3E534E"/>
                </a:solidFill>
                <a:effectLst/>
                <a:uLnTx/>
                <a:uFillTx/>
                <a:latin typeface="+mj-lt"/>
                <a:ea typeface="+mn-ea"/>
                <a:cs typeface="+mn-cs"/>
              </a:rPr>
              <a:t>principles</a:t>
            </a:r>
            <a:endParaRPr kumimoji="0" lang="en-BE" sz="3600" b="0" i="0" u="none" strike="noStrike" kern="1200" cap="none" spc="0" normalizeH="0" baseline="0" noProof="0">
              <a:ln>
                <a:noFill/>
              </a:ln>
              <a:solidFill>
                <a:srgbClr val="CE7A1E"/>
              </a:solidFill>
              <a:effectLst/>
              <a:uLnTx/>
              <a:uFillTx/>
              <a:latin typeface="+mj-lt"/>
              <a:ea typeface="+mn-ea"/>
              <a:cs typeface="+mn-cs"/>
            </a:endParaRPr>
          </a:p>
        </p:txBody>
      </p:sp>
      <p:sp>
        <p:nvSpPr>
          <p:cNvPr id="3" name="TextBox 2">
            <a:extLst>
              <a:ext uri="{FF2B5EF4-FFF2-40B4-BE49-F238E27FC236}">
                <a16:creationId xmlns:a16="http://schemas.microsoft.com/office/drawing/2014/main" id="{3FD1E756-B2A0-002E-65DA-869EEC8707FB}"/>
              </a:ext>
            </a:extLst>
          </p:cNvPr>
          <p:cNvSpPr txBox="1"/>
          <p:nvPr/>
        </p:nvSpPr>
        <p:spPr>
          <a:xfrm>
            <a:off x="745068" y="1836242"/>
            <a:ext cx="6647954" cy="4524315"/>
          </a:xfrm>
          <a:prstGeom prst="rect">
            <a:avLst/>
          </a:prstGeom>
          <a:noFill/>
        </p:spPr>
        <p:txBody>
          <a:bodyPr wrap="square" rtlCol="0">
            <a:spAutoFit/>
          </a:bodyPr>
          <a:lstStyle/>
          <a:p>
            <a:pPr marL="720725" lvl="2" algn="just"/>
            <a:r>
              <a:rPr lang="en-US" sz="2400" b="1">
                <a:cs typeface="Calibri"/>
              </a:rPr>
              <a:t>Indivisibility &amp; Interconnectedness</a:t>
            </a:r>
          </a:p>
          <a:p>
            <a:pPr marL="1063625" lvl="2" indent="-342900" algn="just">
              <a:buFont typeface="Arial" panose="020B0604020202020204" pitchFamily="34" charset="0"/>
              <a:buChar char="•"/>
            </a:pPr>
            <a:r>
              <a:rPr lang="en-US" sz="2400">
                <a:cs typeface="Calibri"/>
              </a:rPr>
              <a:t>Interaction between Goals &amp; targets</a:t>
            </a:r>
          </a:p>
          <a:p>
            <a:pPr marL="1063625" lvl="2" indent="-342900" algn="just">
              <a:buFont typeface="Arial" panose="020B0604020202020204" pitchFamily="34" charset="0"/>
              <a:buChar char="•"/>
            </a:pPr>
            <a:r>
              <a:rPr lang="en-US" sz="2400">
                <a:cs typeface="Calibri"/>
              </a:rPr>
              <a:t>Co-benefits … or trade-offs </a:t>
            </a:r>
          </a:p>
          <a:p>
            <a:pPr marL="1063625" lvl="2" indent="-342900" algn="just">
              <a:buFont typeface="Arial" panose="020B0604020202020204" pitchFamily="34" charset="0"/>
              <a:buChar char="•"/>
            </a:pPr>
            <a:endParaRPr lang="en-US" sz="2400">
              <a:cs typeface="Calibri"/>
            </a:endParaRPr>
          </a:p>
          <a:p>
            <a:pPr marL="1063625" lvl="2" indent="-342900" algn="just">
              <a:buFont typeface="Arial" panose="020B0604020202020204" pitchFamily="34" charset="0"/>
              <a:buChar char="•"/>
            </a:pPr>
            <a:r>
              <a:rPr lang="en-US" sz="2400">
                <a:cs typeface="Calibri"/>
                <a:sym typeface="Wingdings" panose="05000000000000000000" pitchFamily="2" charset="2"/>
              </a:rPr>
              <a:t>Importance of holistic context analyses &amp; systems thinking</a:t>
            </a:r>
            <a:r>
              <a:rPr lang="en-US" sz="2400">
                <a:cs typeface="Calibri"/>
              </a:rPr>
              <a:t> </a:t>
            </a:r>
          </a:p>
          <a:p>
            <a:pPr marL="1063625" lvl="2" indent="-342900" algn="just">
              <a:buFont typeface="Arial" panose="020B0604020202020204" pitchFamily="34" charset="0"/>
              <a:buChar char="•"/>
            </a:pPr>
            <a:endParaRPr lang="en-US" sz="2400">
              <a:cs typeface="Calibri"/>
            </a:endParaRPr>
          </a:p>
          <a:p>
            <a:pPr marL="1063625" lvl="2" indent="-342900" algn="just">
              <a:buFont typeface="Arial" panose="020B0604020202020204" pitchFamily="34" charset="0"/>
              <a:buChar char="•"/>
            </a:pPr>
            <a:r>
              <a:rPr lang="en-US" sz="2400">
                <a:cs typeface="Calibri"/>
              </a:rPr>
              <a:t>Specific attention for: Gender equality, inclusion and diversity / Environmental Sustainability</a:t>
            </a:r>
          </a:p>
          <a:p>
            <a:pPr algn="just"/>
            <a:endParaRPr lang="en-US" sz="2400" b="0">
              <a:solidFill>
                <a:schemeClr val="tx1"/>
              </a:solidFill>
              <a:cs typeface="Calibri"/>
            </a:endParaRPr>
          </a:p>
          <a:p>
            <a:pPr marL="800100" marR="0" lvl="1" indent="-342900" algn="l" defTabSz="914400" rtl="0" eaLnBrk="1" fontAlgn="auto" latinLnBrk="0" hangingPunct="1">
              <a:lnSpc>
                <a:spcPct val="100000"/>
              </a:lnSpc>
              <a:spcBef>
                <a:spcPts val="0"/>
              </a:spcBef>
              <a:spcAft>
                <a:spcPts val="0"/>
              </a:spcAft>
              <a:buClr>
                <a:srgbClr val="CE7A1E"/>
              </a:buClr>
              <a:buSzTx/>
              <a:buFontTx/>
              <a:buAutoNum type="arabicPeriod"/>
              <a:tabLst/>
              <a:defRPr/>
            </a:pPr>
            <a:endParaRPr kumimoji="0" lang="en-BE" sz="2400" b="0" i="0" u="none" strike="noStrike" kern="1200" cap="none" spc="0" normalizeH="0" baseline="0" noProof="0">
              <a:ln>
                <a:noFill/>
              </a:ln>
              <a:solidFill>
                <a:srgbClr val="40524E"/>
              </a:solidFill>
              <a:effectLst/>
              <a:uLnTx/>
              <a:uFillTx/>
              <a:latin typeface="Arial" panose="020B0604020202020204"/>
              <a:ea typeface="+mn-ea"/>
              <a:cs typeface="+mn-cs"/>
            </a:endParaRPr>
          </a:p>
        </p:txBody>
      </p:sp>
      <p:sp>
        <p:nvSpPr>
          <p:cNvPr id="15" name="Oval 14">
            <a:extLst>
              <a:ext uri="{FF2B5EF4-FFF2-40B4-BE49-F238E27FC236}">
                <a16:creationId xmlns:a16="http://schemas.microsoft.com/office/drawing/2014/main" id="{78051766-8716-FE5F-EE21-BF90FBFE6033}"/>
              </a:ext>
            </a:extLst>
          </p:cNvPr>
          <p:cNvSpPr/>
          <p:nvPr/>
        </p:nvSpPr>
        <p:spPr>
          <a:xfrm>
            <a:off x="-366874" y="532998"/>
            <a:ext cx="834657" cy="834657"/>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17" name="Straight Connector 16">
            <a:extLst>
              <a:ext uri="{FF2B5EF4-FFF2-40B4-BE49-F238E27FC236}">
                <a16:creationId xmlns:a16="http://schemas.microsoft.com/office/drawing/2014/main" id="{5FEBDC6A-EEE1-240F-F1A4-E807DEF0FAC2}"/>
              </a:ext>
            </a:extLst>
          </p:cNvPr>
          <p:cNvCxnSpPr>
            <a:cxnSpLocks/>
          </p:cNvCxnSpPr>
          <p:nvPr/>
        </p:nvCxnSpPr>
        <p:spPr>
          <a:xfrm>
            <a:off x="190500" y="950327"/>
            <a:ext cx="554567"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8" name="Arc 7">
            <a:extLst>
              <a:ext uri="{FF2B5EF4-FFF2-40B4-BE49-F238E27FC236}">
                <a16:creationId xmlns:a16="http://schemas.microsoft.com/office/drawing/2014/main" id="{42B05D8F-2959-8337-E765-D086B8F33B90}"/>
              </a:ext>
            </a:extLst>
          </p:cNvPr>
          <p:cNvSpPr/>
          <p:nvPr/>
        </p:nvSpPr>
        <p:spPr>
          <a:xfrm rot="15300000">
            <a:off x="8182763" y="5741408"/>
            <a:ext cx="1762019" cy="1762019"/>
          </a:xfrm>
          <a:prstGeom prst="arc">
            <a:avLst/>
          </a:prstGeom>
          <a:ln>
            <a:solidFill>
              <a:schemeClr val="accent5"/>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srgbClr val="3E534E"/>
              </a:solidFill>
              <a:effectLst/>
              <a:uLnTx/>
              <a:uFillTx/>
              <a:latin typeface="Arial" panose="020B0604020202020204"/>
              <a:ea typeface="+mn-ea"/>
              <a:cs typeface="+mn-cs"/>
            </a:endParaRPr>
          </a:p>
        </p:txBody>
      </p:sp>
      <p:sp>
        <p:nvSpPr>
          <p:cNvPr id="9" name="Oval 8">
            <a:extLst>
              <a:ext uri="{FF2B5EF4-FFF2-40B4-BE49-F238E27FC236}">
                <a16:creationId xmlns:a16="http://schemas.microsoft.com/office/drawing/2014/main" id="{81AD887B-4AE0-01FE-F4F6-4A6B244CFB19}"/>
              </a:ext>
            </a:extLst>
          </p:cNvPr>
          <p:cNvSpPr/>
          <p:nvPr/>
        </p:nvSpPr>
        <p:spPr>
          <a:xfrm>
            <a:off x="9317774" y="-1032933"/>
            <a:ext cx="9130918" cy="913091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6" name="Afbeelding 5">
            <a:extLst>
              <a:ext uri="{FF2B5EF4-FFF2-40B4-BE49-F238E27FC236}">
                <a16:creationId xmlns:a16="http://schemas.microsoft.com/office/drawing/2014/main" id="{D19EEB8D-BCD2-86A0-0519-3A37EA6FC6C6}"/>
              </a:ext>
            </a:extLst>
          </p:cNvPr>
          <p:cNvPicPr>
            <a:picLocks noChangeAspect="1"/>
          </p:cNvPicPr>
          <p:nvPr/>
        </p:nvPicPr>
        <p:blipFill rotWithShape="1">
          <a:blip r:embed="rId3"/>
          <a:srcRect l="10954" t="595" r="14909" b="-595"/>
          <a:stretch/>
        </p:blipFill>
        <p:spPr>
          <a:xfrm>
            <a:off x="7593436" y="1395353"/>
            <a:ext cx="4598564" cy="4652168"/>
          </a:xfrm>
          <a:prstGeom prst="ellipse">
            <a:avLst/>
          </a:prstGeom>
          <a:ln w="9525" cap="rnd">
            <a:solidFill>
              <a:schemeClr val="accent1"/>
            </a:solidFill>
          </a:ln>
          <a:effectLst/>
          <a:scene3d>
            <a:camera prst="orthographicFront"/>
            <a:lightRig rig="contrasting" dir="t">
              <a:rot lat="0" lon="0" rev="3000000"/>
            </a:lightRig>
          </a:scene3d>
          <a:sp3d contourW="7620">
            <a:bevelT w="95250" h="31750"/>
            <a:contourClr>
              <a:srgbClr val="333333"/>
            </a:contourClr>
          </a:sp3d>
        </p:spPr>
      </p:pic>
      <p:pic>
        <p:nvPicPr>
          <p:cNvPr id="4" name="Afbeelding 20">
            <a:extLst>
              <a:ext uri="{FF2B5EF4-FFF2-40B4-BE49-F238E27FC236}">
                <a16:creationId xmlns:a16="http://schemas.microsoft.com/office/drawing/2014/main" id="{8773F004-8A61-53EE-9066-60B2B034756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587067" y="1727702"/>
            <a:ext cx="673922" cy="673922"/>
          </a:xfrm>
          <a:prstGeom prst="rect">
            <a:avLst/>
          </a:prstGeom>
        </p:spPr>
      </p:pic>
    </p:spTree>
    <p:extLst>
      <p:ext uri="{BB962C8B-B14F-4D97-AF65-F5344CB8AC3E}">
        <p14:creationId xmlns:p14="http://schemas.microsoft.com/office/powerpoint/2010/main" val="2948073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57B5984-B60C-125B-333C-31BF69E8D7C8}"/>
              </a:ext>
            </a:extLst>
          </p:cNvPr>
          <p:cNvSpPr txBox="1"/>
          <p:nvPr/>
        </p:nvSpPr>
        <p:spPr>
          <a:xfrm>
            <a:off x="979666" y="635913"/>
            <a:ext cx="560740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3600" b="0" i="0" u="none" strike="noStrike" kern="1200" cap="none" spc="0" normalizeH="0" baseline="0" noProof="0">
                <a:ln>
                  <a:noFill/>
                </a:ln>
                <a:solidFill>
                  <a:srgbClr val="3E534E"/>
                </a:solidFill>
                <a:effectLst/>
                <a:uLnTx/>
                <a:uFillTx/>
                <a:latin typeface="+mj-lt"/>
                <a:ea typeface="+mn-ea"/>
                <a:cs typeface="+mn-cs"/>
              </a:rPr>
              <a:t>SDG </a:t>
            </a:r>
            <a:r>
              <a:rPr kumimoji="0" lang="nl-NL" sz="3600" b="0" i="0" u="none" strike="noStrike" kern="1200" cap="none" spc="0" normalizeH="0" baseline="0" noProof="0" err="1">
                <a:ln>
                  <a:noFill/>
                </a:ln>
                <a:solidFill>
                  <a:srgbClr val="3E534E"/>
                </a:solidFill>
                <a:effectLst/>
                <a:uLnTx/>
                <a:uFillTx/>
                <a:latin typeface="+mj-lt"/>
                <a:ea typeface="+mn-ea"/>
                <a:cs typeface="+mn-cs"/>
              </a:rPr>
              <a:t>principles</a:t>
            </a:r>
            <a:endParaRPr kumimoji="0" lang="en-BE" sz="3600" b="0" i="0" u="none" strike="noStrike" kern="1200" cap="none" spc="0" normalizeH="0" baseline="0" noProof="0">
              <a:ln>
                <a:noFill/>
              </a:ln>
              <a:solidFill>
                <a:srgbClr val="CE7A1E"/>
              </a:solidFill>
              <a:effectLst/>
              <a:uLnTx/>
              <a:uFillTx/>
              <a:latin typeface="+mj-lt"/>
              <a:ea typeface="+mn-ea"/>
              <a:cs typeface="+mn-cs"/>
            </a:endParaRPr>
          </a:p>
        </p:txBody>
      </p:sp>
      <p:sp>
        <p:nvSpPr>
          <p:cNvPr id="3" name="TextBox 2">
            <a:extLst>
              <a:ext uri="{FF2B5EF4-FFF2-40B4-BE49-F238E27FC236}">
                <a16:creationId xmlns:a16="http://schemas.microsoft.com/office/drawing/2014/main" id="{3FD1E756-B2A0-002E-65DA-869EEC8707FB}"/>
              </a:ext>
            </a:extLst>
          </p:cNvPr>
          <p:cNvSpPr txBox="1"/>
          <p:nvPr/>
        </p:nvSpPr>
        <p:spPr>
          <a:xfrm>
            <a:off x="0" y="1836242"/>
            <a:ext cx="7902866" cy="4924425"/>
          </a:xfrm>
          <a:prstGeom prst="rect">
            <a:avLst/>
          </a:prstGeom>
          <a:noFill/>
        </p:spPr>
        <p:txBody>
          <a:bodyPr wrap="square" rtlCol="0">
            <a:spAutoFit/>
          </a:bodyPr>
          <a:lstStyle/>
          <a:p>
            <a:pPr marL="720725" lvl="2" algn="just"/>
            <a:r>
              <a:rPr lang="en-US" sz="2400" b="1">
                <a:cs typeface="Calibri"/>
              </a:rPr>
              <a:t>Multistakeholder partnerships</a:t>
            </a:r>
          </a:p>
          <a:p>
            <a:pPr marL="1063625" lvl="2" indent="-342900" algn="just">
              <a:buFont typeface="Arial" panose="020B0604020202020204" pitchFamily="34" charset="0"/>
              <a:buChar char="•"/>
            </a:pPr>
            <a:r>
              <a:rPr lang="en-US" sz="2200">
                <a:cs typeface="Calibri"/>
              </a:rPr>
              <a:t>Complexity, scale, and interconnectedness of the challenges … requires a concerted effort of a wide variety of different stakeholders.</a:t>
            </a:r>
          </a:p>
          <a:p>
            <a:pPr marL="720725" lvl="2" algn="just"/>
            <a:endParaRPr lang="en-US" sz="2200">
              <a:cs typeface="Calibri"/>
            </a:endParaRPr>
          </a:p>
          <a:p>
            <a:pPr marL="720725" lvl="2" algn="just"/>
            <a:r>
              <a:rPr lang="en-US" sz="2200">
                <a:cs typeface="Calibri"/>
              </a:rPr>
              <a:t>In all calls focus on</a:t>
            </a:r>
          </a:p>
          <a:p>
            <a:pPr marL="1063625" lvl="2" indent="-342900" algn="just">
              <a:buFont typeface="Arial" panose="020B0604020202020204" pitchFamily="34" charset="0"/>
              <a:buChar char="•"/>
            </a:pPr>
            <a:r>
              <a:rPr lang="en-US" sz="2200">
                <a:cs typeface="Calibri"/>
              </a:rPr>
              <a:t>Assuring coherence</a:t>
            </a:r>
          </a:p>
          <a:p>
            <a:pPr marL="1063625" lvl="2" indent="-342900" algn="just">
              <a:buFont typeface="Arial" panose="020B0604020202020204" pitchFamily="34" charset="0"/>
              <a:buChar char="•"/>
            </a:pPr>
            <a:r>
              <a:rPr lang="en-US" sz="2200">
                <a:cs typeface="Calibri"/>
              </a:rPr>
              <a:t>Interinstitutional collaboration (pooling expertise)</a:t>
            </a:r>
          </a:p>
          <a:p>
            <a:pPr marL="1063625" lvl="2" indent="-342900" algn="just">
              <a:buFont typeface="Arial" panose="020B0604020202020204" pitchFamily="34" charset="0"/>
              <a:buChar char="•"/>
            </a:pPr>
            <a:r>
              <a:rPr lang="en-US" sz="2200">
                <a:cs typeface="Calibri"/>
              </a:rPr>
              <a:t>Multi-stakeholder partnerships (across sectors)</a:t>
            </a:r>
          </a:p>
          <a:p>
            <a:pPr marL="1063625" lvl="2" indent="-342900" algn="just">
              <a:buFontTx/>
              <a:buChar char="-"/>
            </a:pPr>
            <a:endParaRPr lang="en-US" sz="2200">
              <a:cs typeface="Calibri"/>
            </a:endParaRPr>
          </a:p>
          <a:p>
            <a:pPr marL="1063625" lvl="2" indent="-342900" algn="just">
              <a:buFont typeface="Arial" panose="020B0604020202020204" pitchFamily="34" charset="0"/>
              <a:buChar char="•"/>
            </a:pPr>
            <a:r>
              <a:rPr lang="en-US" sz="2200">
                <a:cs typeface="Calibri"/>
              </a:rPr>
              <a:t>(Financial) incentives</a:t>
            </a:r>
          </a:p>
          <a:p>
            <a:pPr marL="1063625" lvl="2" indent="-342900" algn="just">
              <a:buFont typeface="Arial" panose="020B0604020202020204" pitchFamily="34" charset="0"/>
              <a:buChar char="•"/>
            </a:pPr>
            <a:r>
              <a:rPr lang="en-US" sz="2200" err="1">
                <a:cs typeface="Calibri"/>
              </a:rPr>
              <a:t>Organise</a:t>
            </a:r>
            <a:r>
              <a:rPr lang="en-US" sz="2200">
                <a:cs typeface="Calibri"/>
              </a:rPr>
              <a:t> matchmaking</a:t>
            </a:r>
          </a:p>
          <a:p>
            <a:pPr algn="just"/>
            <a:endParaRPr lang="en-US" sz="2400" b="0">
              <a:solidFill>
                <a:schemeClr val="tx1"/>
              </a:solidFill>
              <a:cs typeface="Calibri"/>
            </a:endParaRPr>
          </a:p>
          <a:p>
            <a:pPr marL="800100" marR="0" lvl="1" indent="-342900" algn="l" defTabSz="914400" rtl="0" eaLnBrk="1" fontAlgn="auto" latinLnBrk="0" hangingPunct="1">
              <a:lnSpc>
                <a:spcPct val="100000"/>
              </a:lnSpc>
              <a:spcBef>
                <a:spcPts val="0"/>
              </a:spcBef>
              <a:spcAft>
                <a:spcPts val="0"/>
              </a:spcAft>
              <a:buClr>
                <a:srgbClr val="CE7A1E"/>
              </a:buClr>
              <a:buSzTx/>
              <a:buFontTx/>
              <a:buAutoNum type="arabicPeriod"/>
              <a:tabLst/>
              <a:defRPr/>
            </a:pPr>
            <a:endParaRPr kumimoji="0" lang="en-BE" sz="2400" b="0" i="0" u="none" strike="noStrike" kern="1200" cap="none" spc="0" normalizeH="0" baseline="0" noProof="0">
              <a:ln>
                <a:noFill/>
              </a:ln>
              <a:solidFill>
                <a:srgbClr val="40524E"/>
              </a:solidFill>
              <a:effectLst/>
              <a:uLnTx/>
              <a:uFillTx/>
              <a:latin typeface="Arial" panose="020B0604020202020204"/>
              <a:ea typeface="+mn-ea"/>
              <a:cs typeface="+mn-cs"/>
            </a:endParaRPr>
          </a:p>
        </p:txBody>
      </p:sp>
      <p:sp>
        <p:nvSpPr>
          <p:cNvPr id="15" name="Oval 14">
            <a:extLst>
              <a:ext uri="{FF2B5EF4-FFF2-40B4-BE49-F238E27FC236}">
                <a16:creationId xmlns:a16="http://schemas.microsoft.com/office/drawing/2014/main" id="{78051766-8716-FE5F-EE21-BF90FBFE6033}"/>
              </a:ext>
            </a:extLst>
          </p:cNvPr>
          <p:cNvSpPr/>
          <p:nvPr/>
        </p:nvSpPr>
        <p:spPr>
          <a:xfrm>
            <a:off x="-366874" y="532998"/>
            <a:ext cx="834657" cy="834657"/>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17" name="Straight Connector 16">
            <a:extLst>
              <a:ext uri="{FF2B5EF4-FFF2-40B4-BE49-F238E27FC236}">
                <a16:creationId xmlns:a16="http://schemas.microsoft.com/office/drawing/2014/main" id="{5FEBDC6A-EEE1-240F-F1A4-E807DEF0FAC2}"/>
              </a:ext>
            </a:extLst>
          </p:cNvPr>
          <p:cNvCxnSpPr>
            <a:cxnSpLocks/>
          </p:cNvCxnSpPr>
          <p:nvPr/>
        </p:nvCxnSpPr>
        <p:spPr>
          <a:xfrm>
            <a:off x="190500" y="950327"/>
            <a:ext cx="554567"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8" name="Arc 7">
            <a:extLst>
              <a:ext uri="{FF2B5EF4-FFF2-40B4-BE49-F238E27FC236}">
                <a16:creationId xmlns:a16="http://schemas.microsoft.com/office/drawing/2014/main" id="{42B05D8F-2959-8337-E765-D086B8F33B90}"/>
              </a:ext>
            </a:extLst>
          </p:cNvPr>
          <p:cNvSpPr/>
          <p:nvPr/>
        </p:nvSpPr>
        <p:spPr>
          <a:xfrm rot="15300000">
            <a:off x="8182763" y="5741408"/>
            <a:ext cx="1762019" cy="1762019"/>
          </a:xfrm>
          <a:prstGeom prst="arc">
            <a:avLst/>
          </a:prstGeom>
          <a:ln>
            <a:solidFill>
              <a:schemeClr val="accent5"/>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srgbClr val="3E534E"/>
              </a:solidFill>
              <a:effectLst/>
              <a:uLnTx/>
              <a:uFillTx/>
              <a:latin typeface="Arial" panose="020B0604020202020204"/>
              <a:ea typeface="+mn-ea"/>
              <a:cs typeface="+mn-cs"/>
            </a:endParaRPr>
          </a:p>
        </p:txBody>
      </p:sp>
      <p:sp>
        <p:nvSpPr>
          <p:cNvPr id="9" name="Oval 8">
            <a:extLst>
              <a:ext uri="{FF2B5EF4-FFF2-40B4-BE49-F238E27FC236}">
                <a16:creationId xmlns:a16="http://schemas.microsoft.com/office/drawing/2014/main" id="{81AD887B-4AE0-01FE-F4F6-4A6B244CFB19}"/>
              </a:ext>
            </a:extLst>
          </p:cNvPr>
          <p:cNvSpPr/>
          <p:nvPr/>
        </p:nvSpPr>
        <p:spPr>
          <a:xfrm>
            <a:off x="9317774" y="-1032933"/>
            <a:ext cx="9130918" cy="913091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4" name="Afbeelding 3">
            <a:extLst>
              <a:ext uri="{FF2B5EF4-FFF2-40B4-BE49-F238E27FC236}">
                <a16:creationId xmlns:a16="http://schemas.microsoft.com/office/drawing/2014/main" id="{436274BC-F316-3898-181B-2CBF47A950FE}"/>
              </a:ext>
            </a:extLst>
          </p:cNvPr>
          <p:cNvPicPr>
            <a:picLocks noChangeAspect="1"/>
          </p:cNvPicPr>
          <p:nvPr/>
        </p:nvPicPr>
        <p:blipFill>
          <a:blip r:embed="rId3"/>
          <a:srcRect l="12932" r="12932"/>
          <a:stretch/>
        </p:blipFill>
        <p:spPr>
          <a:xfrm>
            <a:off x="7984760" y="1645869"/>
            <a:ext cx="4472184" cy="4524315"/>
          </a:xfrm>
          <a:prstGeom prst="ellipse">
            <a:avLst/>
          </a:prstGeom>
          <a:ln w="9525" cap="rnd">
            <a:solidFill>
              <a:schemeClr val="accent1"/>
            </a:solidFill>
          </a:ln>
          <a:effectLst/>
          <a:scene3d>
            <a:camera prst="orthographicFront"/>
            <a:lightRig rig="contrasting" dir="t">
              <a:rot lat="0" lon="0" rev="3000000"/>
            </a:lightRig>
          </a:scene3d>
          <a:sp3d contourW="7620">
            <a:bevelT w="95250" h="31750"/>
            <a:contourClr>
              <a:srgbClr val="333333"/>
            </a:contourClr>
          </a:sp3d>
        </p:spPr>
      </p:pic>
      <p:pic>
        <p:nvPicPr>
          <p:cNvPr id="5" name="Afbeelding 21">
            <a:extLst>
              <a:ext uri="{FF2B5EF4-FFF2-40B4-BE49-F238E27FC236}">
                <a16:creationId xmlns:a16="http://schemas.microsoft.com/office/drawing/2014/main" id="{F6482176-114A-F4E0-6B2B-F86D584F8249}"/>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354489" y="1836242"/>
            <a:ext cx="500212" cy="432000"/>
          </a:xfrm>
          <a:prstGeom prst="rect">
            <a:avLst/>
          </a:prstGeom>
        </p:spPr>
      </p:pic>
    </p:spTree>
    <p:extLst>
      <p:ext uri="{BB962C8B-B14F-4D97-AF65-F5344CB8AC3E}">
        <p14:creationId xmlns:p14="http://schemas.microsoft.com/office/powerpoint/2010/main" val="3100682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57B5984-B60C-125B-333C-31BF69E8D7C8}"/>
              </a:ext>
            </a:extLst>
          </p:cNvPr>
          <p:cNvSpPr txBox="1"/>
          <p:nvPr/>
        </p:nvSpPr>
        <p:spPr>
          <a:xfrm>
            <a:off x="929210" y="309342"/>
            <a:ext cx="9246685" cy="1200329"/>
          </a:xfrm>
          <a:prstGeom prst="rect">
            <a:avLst/>
          </a:prstGeom>
          <a:noFill/>
        </p:spPr>
        <p:txBody>
          <a:bodyPr wrap="square" rtlCol="0">
            <a:spAutoFit/>
          </a:bodyPr>
          <a:lstStyle/>
          <a:p>
            <a:pPr>
              <a:defRPr/>
            </a:pPr>
            <a:r>
              <a:rPr lang="nl-NL" sz="3600">
                <a:solidFill>
                  <a:srgbClr val="3E534E"/>
                </a:solidFill>
                <a:latin typeface="Arial Black" panose="020B0A04020102020204"/>
              </a:rPr>
              <a:t>Support &amp; </a:t>
            </a:r>
            <a:r>
              <a:rPr lang="nl-NL" sz="3600" err="1">
                <a:solidFill>
                  <a:srgbClr val="3E534E"/>
                </a:solidFill>
                <a:latin typeface="Arial Black" panose="020B0A04020102020204"/>
              </a:rPr>
              <a:t>guidance</a:t>
            </a:r>
            <a:r>
              <a:rPr lang="nl-NL" sz="3600">
                <a:solidFill>
                  <a:srgbClr val="3E534E"/>
                </a:solidFill>
                <a:latin typeface="Arial Black" panose="020B0A04020102020204"/>
              </a:rPr>
              <a:t> </a:t>
            </a:r>
            <a:r>
              <a:rPr lang="nl-NL" sz="3600" err="1">
                <a:solidFill>
                  <a:srgbClr val="3E534E"/>
                </a:solidFill>
                <a:latin typeface="Arial Black" panose="020B0A04020102020204"/>
              </a:rPr>
              <a:t>offered</a:t>
            </a:r>
            <a:endParaRPr lang="nl-NL" sz="3600">
              <a:solidFill>
                <a:srgbClr val="3E534E"/>
              </a:solidFill>
              <a:latin typeface="Arial Black" panose="020B0A0402010202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3600">
              <a:solidFill>
                <a:srgbClr val="3E534E"/>
              </a:solidFill>
              <a:latin typeface="Arial Black" panose="020B0A04020102020204"/>
            </a:endParaRPr>
          </a:p>
        </p:txBody>
      </p:sp>
      <p:sp>
        <p:nvSpPr>
          <p:cNvPr id="3" name="TextBox 2">
            <a:extLst>
              <a:ext uri="{FF2B5EF4-FFF2-40B4-BE49-F238E27FC236}">
                <a16:creationId xmlns:a16="http://schemas.microsoft.com/office/drawing/2014/main" id="{3FD1E756-B2A0-002E-65DA-869EEC8707FB}"/>
              </a:ext>
            </a:extLst>
          </p:cNvPr>
          <p:cNvSpPr txBox="1"/>
          <p:nvPr/>
        </p:nvSpPr>
        <p:spPr>
          <a:xfrm>
            <a:off x="745067" y="1836242"/>
            <a:ext cx="6119285" cy="646331"/>
          </a:xfrm>
          <a:prstGeom prst="rect">
            <a:avLst/>
          </a:prstGeom>
          <a:noFill/>
        </p:spPr>
        <p:txBody>
          <a:bodyPr wrap="square" rtlCol="0">
            <a:spAutoFit/>
          </a:bodyPr>
          <a:lstStyle/>
          <a:p>
            <a:pPr marR="0" lvl="1" algn="l" defTabSz="914400" rtl="0" eaLnBrk="1" fontAlgn="auto" latinLnBrk="0" hangingPunct="1">
              <a:lnSpc>
                <a:spcPct val="100000"/>
              </a:lnSpc>
              <a:spcBef>
                <a:spcPts val="0"/>
              </a:spcBef>
              <a:spcAft>
                <a:spcPts val="0"/>
              </a:spcAft>
              <a:buClr>
                <a:srgbClr val="3E534E"/>
              </a:buClr>
              <a:buSzTx/>
              <a:tabLst/>
              <a:defRPr/>
            </a:pPr>
            <a:endParaRPr kumimoji="0" lang="nl-BE" sz="1800" b="0" i="0" u="none" strike="noStrike" kern="1200" cap="none" spc="0" normalizeH="0" baseline="0" noProof="0">
              <a:ln>
                <a:noFill/>
              </a:ln>
              <a:solidFill>
                <a:srgbClr val="40524E"/>
              </a:solidFill>
              <a:effectLst/>
              <a:uLnTx/>
              <a:uFillTx/>
              <a:latin typeface="Arial" panose="020B0604020202020204"/>
              <a:ea typeface="+mn-ea"/>
              <a:cs typeface="+mn-cs"/>
            </a:endParaRPr>
          </a:p>
          <a:p>
            <a:pPr marL="800100" marR="0" lvl="1" indent="-342900" algn="l" defTabSz="914400" rtl="0" eaLnBrk="1" fontAlgn="auto" latinLnBrk="0" hangingPunct="1">
              <a:lnSpc>
                <a:spcPct val="100000"/>
              </a:lnSpc>
              <a:spcBef>
                <a:spcPts val="0"/>
              </a:spcBef>
              <a:spcAft>
                <a:spcPts val="0"/>
              </a:spcAft>
              <a:buClr>
                <a:srgbClr val="CE7A1E"/>
              </a:buClr>
              <a:buSzTx/>
              <a:buFontTx/>
              <a:buAutoNum type="arabicPeriod"/>
              <a:tabLst/>
              <a:defRPr/>
            </a:pPr>
            <a:endParaRPr kumimoji="0" lang="en-BE" sz="1800" b="0" i="0" u="none" strike="noStrike" kern="1200" cap="none" spc="0" normalizeH="0" baseline="0" noProof="0">
              <a:ln>
                <a:noFill/>
              </a:ln>
              <a:solidFill>
                <a:srgbClr val="40524E"/>
              </a:solidFill>
              <a:effectLst/>
              <a:uLnTx/>
              <a:uFillTx/>
              <a:latin typeface="Arial" panose="020B0604020202020204"/>
              <a:ea typeface="+mn-ea"/>
              <a:cs typeface="+mn-cs"/>
            </a:endParaRPr>
          </a:p>
        </p:txBody>
      </p:sp>
      <p:sp>
        <p:nvSpPr>
          <p:cNvPr id="15" name="Oval 14">
            <a:extLst>
              <a:ext uri="{FF2B5EF4-FFF2-40B4-BE49-F238E27FC236}">
                <a16:creationId xmlns:a16="http://schemas.microsoft.com/office/drawing/2014/main" id="{78051766-8716-FE5F-EE21-BF90FBFE6033}"/>
              </a:ext>
            </a:extLst>
          </p:cNvPr>
          <p:cNvSpPr/>
          <p:nvPr/>
        </p:nvSpPr>
        <p:spPr>
          <a:xfrm>
            <a:off x="-417329" y="206427"/>
            <a:ext cx="834657" cy="834657"/>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17" name="Straight Connector 16">
            <a:extLst>
              <a:ext uri="{FF2B5EF4-FFF2-40B4-BE49-F238E27FC236}">
                <a16:creationId xmlns:a16="http://schemas.microsoft.com/office/drawing/2014/main" id="{5FEBDC6A-EEE1-240F-F1A4-E807DEF0FAC2}"/>
              </a:ext>
            </a:extLst>
          </p:cNvPr>
          <p:cNvCxnSpPr>
            <a:cxnSpLocks/>
          </p:cNvCxnSpPr>
          <p:nvPr/>
        </p:nvCxnSpPr>
        <p:spPr>
          <a:xfrm>
            <a:off x="140045" y="623756"/>
            <a:ext cx="554567"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81AD887B-4AE0-01FE-F4F6-4A6B244CFB19}"/>
              </a:ext>
            </a:extLst>
          </p:cNvPr>
          <p:cNvSpPr/>
          <p:nvPr/>
        </p:nvSpPr>
        <p:spPr>
          <a:xfrm>
            <a:off x="9317774" y="-1032933"/>
            <a:ext cx="9130918" cy="913091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 name="TextBox 2">
            <a:extLst>
              <a:ext uri="{FF2B5EF4-FFF2-40B4-BE49-F238E27FC236}">
                <a16:creationId xmlns:a16="http://schemas.microsoft.com/office/drawing/2014/main" id="{F44223C7-0828-4914-1F43-7AEE913B60E1}"/>
              </a:ext>
            </a:extLst>
          </p:cNvPr>
          <p:cNvSpPr txBox="1"/>
          <p:nvPr/>
        </p:nvSpPr>
        <p:spPr>
          <a:xfrm>
            <a:off x="561580" y="1041084"/>
            <a:ext cx="8638895" cy="4708981"/>
          </a:xfrm>
          <a:prstGeom prst="rect">
            <a:avLst/>
          </a:prstGeom>
          <a:noFill/>
        </p:spPr>
        <p:txBody>
          <a:bodyPr wrap="square" rtlCol="0">
            <a:spAutoFit/>
          </a:bodyPr>
          <a:lstStyle/>
          <a:p>
            <a:pPr marL="342900" indent="-342900" algn="just" eaLnBrk="1" hangingPunct="1">
              <a:buFont typeface="Arial" panose="020B0604020202020204" pitchFamily="34" charset="0"/>
              <a:buChar char="•"/>
            </a:pPr>
            <a:r>
              <a:rPr lang="en-US" altLang="nl-BE" sz="2400">
                <a:latin typeface="Arial"/>
                <a:cs typeface="Arial"/>
              </a:rPr>
              <a:t>These </a:t>
            </a:r>
            <a:r>
              <a:rPr lang="en-US" altLang="nl-BE" sz="2400" err="1">
                <a:latin typeface="Arial"/>
                <a:cs typeface="Arial"/>
              </a:rPr>
              <a:t>powerpoint</a:t>
            </a:r>
            <a:r>
              <a:rPr lang="en-US" altLang="nl-BE" sz="2400">
                <a:latin typeface="Arial"/>
                <a:cs typeface="Arial"/>
              </a:rPr>
              <a:t> guidelines for the formulation of an ITP</a:t>
            </a:r>
          </a:p>
          <a:p>
            <a:pPr marL="342900" indent="-342900" algn="just" eaLnBrk="1" hangingPunct="1">
              <a:buFont typeface="Arial" panose="020B0604020202020204" pitchFamily="34" charset="0"/>
              <a:buChar char="•"/>
            </a:pPr>
            <a:endParaRPr lang="en-US" altLang="nl-BE" sz="2400">
              <a:latin typeface="Arial"/>
              <a:cs typeface="Arial"/>
            </a:endParaRPr>
          </a:p>
          <a:p>
            <a:pPr marL="342900" indent="-342900" algn="just" eaLnBrk="1" hangingPunct="1">
              <a:buFont typeface="Arial" panose="020B0604020202020204" pitchFamily="34" charset="0"/>
              <a:buChar char="•"/>
            </a:pPr>
            <a:r>
              <a:rPr lang="en-US" altLang="nl-BE" sz="2400">
                <a:latin typeface="Arial"/>
                <a:cs typeface="Arial"/>
                <a:hlinkClick r:id="rId3"/>
              </a:rPr>
              <a:t>Formats</a:t>
            </a:r>
            <a:r>
              <a:rPr lang="en-US" altLang="nl-BE" sz="2400">
                <a:latin typeface="Arial"/>
                <a:cs typeface="Arial"/>
              </a:rPr>
              <a:t> (</a:t>
            </a:r>
            <a:r>
              <a:rPr lang="en-US" altLang="nl-BE" sz="2400" b="1">
                <a:latin typeface="Arial"/>
                <a:cs typeface="Arial"/>
              </a:rPr>
              <a:t>working doc</a:t>
            </a:r>
            <a:r>
              <a:rPr lang="en-US" altLang="nl-BE" sz="2400">
                <a:latin typeface="Arial"/>
                <a:cs typeface="Arial"/>
              </a:rPr>
              <a:t>, you need to fill out the modules in the online project submission tool to access):</a:t>
            </a:r>
          </a:p>
          <a:p>
            <a:pPr marL="800100" lvl="1" indent="-342900" algn="just">
              <a:buFont typeface="Arial" panose="020B0604020202020204" pitchFamily="34" charset="0"/>
              <a:buChar char="•"/>
            </a:pPr>
            <a:r>
              <a:rPr lang="en-US" altLang="nl-BE" sz="2000">
                <a:latin typeface="Arial"/>
                <a:cs typeface="Arial"/>
              </a:rPr>
              <a:t>Word template as a working document and outline for online submission of information via the online tool</a:t>
            </a:r>
          </a:p>
          <a:p>
            <a:pPr marL="800100" lvl="1" indent="-342900" algn="just">
              <a:buFont typeface="Arial" panose="020B0604020202020204" pitchFamily="34" charset="0"/>
              <a:buChar char="•"/>
            </a:pPr>
            <a:r>
              <a:rPr lang="en-US" altLang="nl-BE" sz="2000">
                <a:latin typeface="Arial"/>
                <a:cs typeface="Arial"/>
              </a:rPr>
              <a:t>Excel template for Module 3 (</a:t>
            </a:r>
            <a:r>
              <a:rPr lang="en-US" altLang="nl-BE" sz="2000" err="1">
                <a:latin typeface="Arial"/>
                <a:cs typeface="Arial"/>
              </a:rPr>
              <a:t>organisation</a:t>
            </a:r>
            <a:r>
              <a:rPr lang="en-US" altLang="nl-BE" sz="2000">
                <a:latin typeface="Arial"/>
                <a:cs typeface="Arial"/>
              </a:rPr>
              <a:t>) and 5 (activities)</a:t>
            </a:r>
          </a:p>
          <a:p>
            <a:pPr marL="342900" indent="-342900" algn="just" eaLnBrk="1" hangingPunct="1">
              <a:buFont typeface="Arial" panose="020B0604020202020204" pitchFamily="34" charset="0"/>
              <a:buChar char="•"/>
            </a:pPr>
            <a:endParaRPr lang="en-US" altLang="nl-BE" sz="2400">
              <a:latin typeface="Arial"/>
              <a:cs typeface="Arial"/>
            </a:endParaRPr>
          </a:p>
          <a:p>
            <a:pPr marL="342900" indent="-342900" algn="just" eaLnBrk="1" hangingPunct="1">
              <a:buFont typeface="Arial" panose="020B0604020202020204" pitchFamily="34" charset="0"/>
              <a:buChar char="•"/>
            </a:pPr>
            <a:r>
              <a:rPr lang="en-US" altLang="nl-BE" sz="2400">
                <a:latin typeface="Arial"/>
                <a:cs typeface="Arial"/>
              </a:rPr>
              <a:t>Support videos will become available on the website</a:t>
            </a:r>
          </a:p>
          <a:p>
            <a:pPr marL="342900" indent="-342900" algn="just" eaLnBrk="1" hangingPunct="1">
              <a:buFont typeface="Arial" panose="020B0604020202020204" pitchFamily="34" charset="0"/>
              <a:buChar char="•"/>
            </a:pPr>
            <a:r>
              <a:rPr lang="en-US" altLang="nl-BE" sz="2400">
                <a:latin typeface="Arial"/>
                <a:cs typeface="Arial"/>
              </a:rPr>
              <a:t>Available </a:t>
            </a:r>
            <a:r>
              <a:rPr lang="en-US" altLang="nl-BE" sz="2400" u="sng">
                <a:latin typeface="Arial"/>
                <a:cs typeface="Arial"/>
              </a:rPr>
              <a:t>in case you want to read more</a:t>
            </a:r>
            <a:r>
              <a:rPr lang="en-US" altLang="nl-BE" sz="2400">
                <a:latin typeface="Arial"/>
                <a:cs typeface="Arial"/>
              </a:rPr>
              <a:t>: Theory of change and methodological guide (</a:t>
            </a:r>
            <a:r>
              <a:rPr lang="en-US" altLang="nl-BE" sz="2400">
                <a:latin typeface="Arial"/>
                <a:cs typeface="Arial"/>
                <a:hlinkClick r:id="rId4"/>
              </a:rPr>
              <a:t>support document</a:t>
            </a:r>
            <a:r>
              <a:rPr lang="en-US" altLang="nl-BE" sz="2400">
                <a:latin typeface="Arial"/>
                <a:cs typeface="Arial"/>
              </a:rPr>
              <a:t>) with background information, tips and tools &amp; </a:t>
            </a:r>
            <a:r>
              <a:rPr lang="en-US" altLang="nl-BE" sz="2400" b="1">
                <a:latin typeface="Arial"/>
                <a:cs typeface="Arial"/>
              </a:rPr>
              <a:t>checklist</a:t>
            </a:r>
            <a:r>
              <a:rPr lang="en-US" altLang="nl-BE" sz="2400">
                <a:latin typeface="Arial"/>
                <a:cs typeface="Arial"/>
              </a:rPr>
              <a:t> for </a:t>
            </a:r>
            <a:r>
              <a:rPr lang="en-US" altLang="nl-BE" sz="2400" b="1">
                <a:latin typeface="Arial"/>
                <a:cs typeface="Arial"/>
              </a:rPr>
              <a:t>integrating SDG principles </a:t>
            </a:r>
            <a:r>
              <a:rPr lang="en-US" altLang="nl-BE" sz="2400">
                <a:latin typeface="Arial"/>
                <a:cs typeface="Arial"/>
              </a:rPr>
              <a:t>per module</a:t>
            </a:r>
          </a:p>
        </p:txBody>
      </p:sp>
      <p:pic>
        <p:nvPicPr>
          <p:cNvPr id="4" name="Afbeelding 3">
            <a:extLst>
              <a:ext uri="{FF2B5EF4-FFF2-40B4-BE49-F238E27FC236}">
                <a16:creationId xmlns:a16="http://schemas.microsoft.com/office/drawing/2014/main" id="{85FE742D-4179-8DDB-12AD-74DB8D91C1D4}"/>
              </a:ext>
            </a:extLst>
          </p:cNvPr>
          <p:cNvPicPr>
            <a:picLocks noChangeAspect="1"/>
          </p:cNvPicPr>
          <p:nvPr/>
        </p:nvPicPr>
        <p:blipFill>
          <a:blip r:embed="rId5"/>
          <a:stretch>
            <a:fillRect/>
          </a:stretch>
        </p:blipFill>
        <p:spPr>
          <a:xfrm>
            <a:off x="6565185" y="5249175"/>
            <a:ext cx="1642507" cy="428971"/>
          </a:xfrm>
          <a:prstGeom prst="rect">
            <a:avLst/>
          </a:prstGeom>
        </p:spPr>
      </p:pic>
    </p:spTree>
    <p:extLst>
      <p:ext uri="{BB962C8B-B14F-4D97-AF65-F5344CB8AC3E}">
        <p14:creationId xmlns:p14="http://schemas.microsoft.com/office/powerpoint/2010/main" val="34977281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57B5984-B60C-125B-333C-31BF69E8D7C8}"/>
              </a:ext>
            </a:extLst>
          </p:cNvPr>
          <p:cNvSpPr txBox="1"/>
          <p:nvPr/>
        </p:nvSpPr>
        <p:spPr>
          <a:xfrm>
            <a:off x="929210" y="309342"/>
            <a:ext cx="9246685" cy="1200329"/>
          </a:xfrm>
          <a:prstGeom prst="rect">
            <a:avLst/>
          </a:prstGeom>
          <a:noFill/>
        </p:spPr>
        <p:txBody>
          <a:bodyPr wrap="square" rtlCol="0">
            <a:spAutoFit/>
          </a:bodyPr>
          <a:lstStyle/>
          <a:p>
            <a:pPr>
              <a:defRPr/>
            </a:pPr>
            <a:r>
              <a:rPr lang="nl-NL" sz="3600" err="1">
                <a:solidFill>
                  <a:srgbClr val="3E534E"/>
                </a:solidFill>
                <a:latin typeface="Arial Black" panose="020B0A04020102020204"/>
              </a:rPr>
              <a:t>Available</a:t>
            </a:r>
            <a:r>
              <a:rPr lang="nl-NL" sz="3600">
                <a:solidFill>
                  <a:srgbClr val="3E534E"/>
                </a:solidFill>
                <a:latin typeface="Arial Black" panose="020B0A04020102020204"/>
              </a:rPr>
              <a:t> resources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3600">
              <a:solidFill>
                <a:srgbClr val="3E534E"/>
              </a:solidFill>
              <a:latin typeface="Arial Black" panose="020B0A04020102020204"/>
            </a:endParaRPr>
          </a:p>
        </p:txBody>
      </p:sp>
      <p:sp>
        <p:nvSpPr>
          <p:cNvPr id="3" name="TextBox 2">
            <a:extLst>
              <a:ext uri="{FF2B5EF4-FFF2-40B4-BE49-F238E27FC236}">
                <a16:creationId xmlns:a16="http://schemas.microsoft.com/office/drawing/2014/main" id="{3FD1E756-B2A0-002E-65DA-869EEC8707FB}"/>
              </a:ext>
            </a:extLst>
          </p:cNvPr>
          <p:cNvSpPr txBox="1"/>
          <p:nvPr/>
        </p:nvSpPr>
        <p:spPr>
          <a:xfrm>
            <a:off x="745067" y="1836242"/>
            <a:ext cx="6119285" cy="646331"/>
          </a:xfrm>
          <a:prstGeom prst="rect">
            <a:avLst/>
          </a:prstGeom>
          <a:noFill/>
        </p:spPr>
        <p:txBody>
          <a:bodyPr wrap="square" rtlCol="0">
            <a:spAutoFit/>
          </a:bodyPr>
          <a:lstStyle/>
          <a:p>
            <a:pPr marR="0" lvl="1" algn="l" defTabSz="914400" rtl="0" eaLnBrk="1" fontAlgn="auto" latinLnBrk="0" hangingPunct="1">
              <a:lnSpc>
                <a:spcPct val="100000"/>
              </a:lnSpc>
              <a:spcBef>
                <a:spcPts val="0"/>
              </a:spcBef>
              <a:spcAft>
                <a:spcPts val="0"/>
              </a:spcAft>
              <a:buClr>
                <a:srgbClr val="3E534E"/>
              </a:buClr>
              <a:buSzTx/>
              <a:tabLst/>
              <a:defRPr/>
            </a:pPr>
            <a:endParaRPr kumimoji="0" lang="nl-BE" sz="1800" b="0" i="0" u="none" strike="noStrike" kern="1200" cap="none" spc="0" normalizeH="0" baseline="0" noProof="0">
              <a:ln>
                <a:noFill/>
              </a:ln>
              <a:solidFill>
                <a:srgbClr val="40524E"/>
              </a:solidFill>
              <a:effectLst/>
              <a:uLnTx/>
              <a:uFillTx/>
              <a:latin typeface="Arial" panose="020B0604020202020204"/>
              <a:ea typeface="+mn-ea"/>
              <a:cs typeface="+mn-cs"/>
            </a:endParaRPr>
          </a:p>
          <a:p>
            <a:pPr marL="800100" marR="0" lvl="1" indent="-342900" algn="l" defTabSz="914400" rtl="0" eaLnBrk="1" fontAlgn="auto" latinLnBrk="0" hangingPunct="1">
              <a:lnSpc>
                <a:spcPct val="100000"/>
              </a:lnSpc>
              <a:spcBef>
                <a:spcPts val="0"/>
              </a:spcBef>
              <a:spcAft>
                <a:spcPts val="0"/>
              </a:spcAft>
              <a:buClr>
                <a:srgbClr val="CE7A1E"/>
              </a:buClr>
              <a:buSzTx/>
              <a:buFontTx/>
              <a:buAutoNum type="arabicPeriod"/>
              <a:tabLst/>
              <a:defRPr/>
            </a:pPr>
            <a:endParaRPr kumimoji="0" lang="en-BE" sz="1800" b="0" i="0" u="none" strike="noStrike" kern="1200" cap="none" spc="0" normalizeH="0" baseline="0" noProof="0">
              <a:ln>
                <a:noFill/>
              </a:ln>
              <a:solidFill>
                <a:srgbClr val="40524E"/>
              </a:solidFill>
              <a:effectLst/>
              <a:uLnTx/>
              <a:uFillTx/>
              <a:latin typeface="Arial" panose="020B0604020202020204"/>
              <a:ea typeface="+mn-ea"/>
              <a:cs typeface="+mn-cs"/>
            </a:endParaRPr>
          </a:p>
        </p:txBody>
      </p:sp>
      <p:sp>
        <p:nvSpPr>
          <p:cNvPr id="15" name="Oval 14">
            <a:extLst>
              <a:ext uri="{FF2B5EF4-FFF2-40B4-BE49-F238E27FC236}">
                <a16:creationId xmlns:a16="http://schemas.microsoft.com/office/drawing/2014/main" id="{78051766-8716-FE5F-EE21-BF90FBFE6033}"/>
              </a:ext>
            </a:extLst>
          </p:cNvPr>
          <p:cNvSpPr/>
          <p:nvPr/>
        </p:nvSpPr>
        <p:spPr>
          <a:xfrm>
            <a:off x="-417329" y="206427"/>
            <a:ext cx="834657" cy="834657"/>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17" name="Straight Connector 16">
            <a:extLst>
              <a:ext uri="{FF2B5EF4-FFF2-40B4-BE49-F238E27FC236}">
                <a16:creationId xmlns:a16="http://schemas.microsoft.com/office/drawing/2014/main" id="{5FEBDC6A-EEE1-240F-F1A4-E807DEF0FAC2}"/>
              </a:ext>
            </a:extLst>
          </p:cNvPr>
          <p:cNvCxnSpPr>
            <a:cxnSpLocks/>
          </p:cNvCxnSpPr>
          <p:nvPr/>
        </p:nvCxnSpPr>
        <p:spPr>
          <a:xfrm>
            <a:off x="140045" y="623756"/>
            <a:ext cx="554567"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81AD887B-4AE0-01FE-F4F6-4A6B244CFB19}"/>
              </a:ext>
            </a:extLst>
          </p:cNvPr>
          <p:cNvSpPr/>
          <p:nvPr/>
        </p:nvSpPr>
        <p:spPr>
          <a:xfrm>
            <a:off x="9317774" y="-1032933"/>
            <a:ext cx="9130918" cy="913091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 name="TextBox 2">
            <a:extLst>
              <a:ext uri="{FF2B5EF4-FFF2-40B4-BE49-F238E27FC236}">
                <a16:creationId xmlns:a16="http://schemas.microsoft.com/office/drawing/2014/main" id="{F44223C7-0828-4914-1F43-7AEE913B60E1}"/>
              </a:ext>
            </a:extLst>
          </p:cNvPr>
          <p:cNvSpPr txBox="1"/>
          <p:nvPr/>
        </p:nvSpPr>
        <p:spPr>
          <a:xfrm>
            <a:off x="561580" y="1041084"/>
            <a:ext cx="8638895" cy="6001643"/>
          </a:xfrm>
          <a:prstGeom prst="rect">
            <a:avLst/>
          </a:prstGeom>
          <a:noFill/>
        </p:spPr>
        <p:txBody>
          <a:bodyPr wrap="square" rtlCol="0">
            <a:spAutoFit/>
          </a:bodyPr>
          <a:lstStyle/>
          <a:p>
            <a:pPr marL="342900" indent="-342900">
              <a:buFont typeface="Arial" panose="020B0604020202020204" pitchFamily="34" charset="0"/>
              <a:buChar char="•"/>
            </a:pPr>
            <a:r>
              <a:rPr lang="en-GB" sz="2400" b="0">
                <a:solidFill>
                  <a:schemeClr val="tx1"/>
                </a:solidFill>
                <a:latin typeface="Arial"/>
                <a:cs typeface="Calibri"/>
              </a:rPr>
              <a:t>Support videos: </a:t>
            </a:r>
            <a:r>
              <a:rPr lang="en-GB" sz="2400" b="0">
                <a:solidFill>
                  <a:schemeClr val="tx1"/>
                </a:solidFill>
                <a:latin typeface="Arial"/>
                <a:cs typeface="Calibri"/>
                <a:hlinkClick r:id="rId3"/>
              </a:rPr>
              <a:t>VLIR-UOS theory of change</a:t>
            </a:r>
            <a:r>
              <a:rPr lang="en-GB" sz="2400">
                <a:latin typeface="Arial"/>
                <a:cs typeface="Calibri"/>
              </a:rPr>
              <a:t> , …</a:t>
            </a:r>
            <a:endParaRPr lang="en-GB" sz="2400" b="0">
              <a:solidFill>
                <a:schemeClr val="tx1"/>
              </a:solidFill>
              <a:latin typeface="Arial"/>
              <a:cs typeface="Calibri"/>
            </a:endParaRPr>
          </a:p>
          <a:p>
            <a:pPr marL="342900" indent="-342900">
              <a:buFont typeface="Arial" panose="020B0604020202020204" pitchFamily="34" charset="0"/>
              <a:buChar char="•"/>
            </a:pPr>
            <a:r>
              <a:rPr lang="en-GB" sz="2400" b="0">
                <a:solidFill>
                  <a:schemeClr val="tx1"/>
                </a:solidFill>
                <a:latin typeface="Arial"/>
                <a:cs typeface="Calibri"/>
                <a:hlinkClick r:id="rId4"/>
              </a:rPr>
              <a:t>Methodological background document</a:t>
            </a:r>
            <a:r>
              <a:rPr lang="en-GB" sz="2400" b="0">
                <a:solidFill>
                  <a:schemeClr val="tx1"/>
                </a:solidFill>
                <a:latin typeface="Arial"/>
                <a:cs typeface="Calibri"/>
              </a:rPr>
              <a:t>: info on theory of change concepts / integration of SDG principles</a:t>
            </a:r>
          </a:p>
          <a:p>
            <a:pPr marL="342900" indent="-342900">
              <a:buFont typeface="Arial" panose="020B0604020202020204" pitchFamily="34" charset="0"/>
              <a:buChar char="•"/>
            </a:pPr>
            <a:endParaRPr lang="en-GB" sz="2400" b="0">
              <a:solidFill>
                <a:schemeClr val="tx1"/>
              </a:solidFill>
              <a:latin typeface="Arial"/>
              <a:cs typeface="Calibri"/>
            </a:endParaRPr>
          </a:p>
          <a:p>
            <a:pPr marL="342900" indent="-342900">
              <a:buFont typeface="Arial" panose="020B0604020202020204" pitchFamily="34" charset="0"/>
              <a:buChar char="•"/>
            </a:pPr>
            <a:r>
              <a:rPr lang="en-GB" sz="2400" b="0">
                <a:solidFill>
                  <a:schemeClr val="tx1"/>
                </a:solidFill>
                <a:latin typeface="Arial"/>
                <a:cs typeface="Calibri"/>
              </a:rPr>
              <a:t>Information per country – country reference frameworks</a:t>
            </a:r>
          </a:p>
          <a:p>
            <a:pPr marL="800100" lvl="1" indent="-342900">
              <a:buFont typeface="Arial" panose="020B0604020202020204" pitchFamily="34" charset="0"/>
              <a:buChar char="•"/>
            </a:pPr>
            <a:r>
              <a:rPr lang="en-GB" sz="2400">
                <a:latin typeface="Arial"/>
                <a:cs typeface="Calibri"/>
              </a:rPr>
              <a:t>Call document: links per country included, or on Country page website</a:t>
            </a:r>
          </a:p>
          <a:p>
            <a:pPr marL="800100" lvl="1" indent="-342900">
              <a:buFont typeface="Arial" panose="020B0604020202020204" pitchFamily="34" charset="0"/>
              <a:buChar char="•"/>
            </a:pPr>
            <a:r>
              <a:rPr lang="en-GB" sz="2400">
                <a:latin typeface="Arial"/>
                <a:cs typeface="Calibri"/>
              </a:rPr>
              <a:t>Link SDG voluntary review per country / Agenda 2030/overview ongoing projects per country / others actors present in country</a:t>
            </a:r>
            <a:endParaRPr lang="en-GB" sz="2400" b="0">
              <a:solidFill>
                <a:schemeClr val="tx1"/>
              </a:solidFill>
              <a:latin typeface="Arial"/>
              <a:cs typeface="Calibri"/>
            </a:endParaRPr>
          </a:p>
          <a:p>
            <a:pPr marL="342900" indent="-342900">
              <a:buFont typeface="Arial" panose="020B0604020202020204" pitchFamily="34" charset="0"/>
              <a:buChar char="•"/>
            </a:pPr>
            <a:r>
              <a:rPr lang="en-GB" sz="2400">
                <a:solidFill>
                  <a:schemeClr val="tx1"/>
                </a:solidFill>
                <a:latin typeface="Arial"/>
                <a:cs typeface="Calibri"/>
                <a:hlinkClick r:id="rId5"/>
              </a:rPr>
              <a:t>Ideas for cooperation</a:t>
            </a:r>
            <a:r>
              <a:rPr lang="en-GB" sz="2400">
                <a:solidFill>
                  <a:schemeClr val="tx1"/>
                </a:solidFill>
                <a:latin typeface="Arial"/>
                <a:cs typeface="Calibri"/>
              </a:rPr>
              <a:t>: requests for cooperation from other actors (per country/theme)</a:t>
            </a:r>
          </a:p>
          <a:p>
            <a:pPr marL="342900" indent="-342900">
              <a:buFont typeface="Arial" panose="020B0604020202020204" pitchFamily="34" charset="0"/>
              <a:buChar char="•"/>
            </a:pPr>
            <a:endParaRPr lang="en-GB" sz="2400">
              <a:solidFill>
                <a:schemeClr val="tx1"/>
              </a:solidFill>
              <a:latin typeface="Arial"/>
              <a:cs typeface="Calibri"/>
            </a:endParaRPr>
          </a:p>
          <a:p>
            <a:pPr marL="342900" indent="-342900">
              <a:buFont typeface="Arial" panose="020B0604020202020204" pitchFamily="34" charset="0"/>
              <a:buChar char="•"/>
            </a:pPr>
            <a:r>
              <a:rPr lang="en-GB" sz="2400">
                <a:latin typeface="Arial"/>
                <a:cs typeface="Calibri"/>
                <a:hlinkClick r:id="rId6"/>
              </a:rPr>
              <a:t>Selection system document</a:t>
            </a:r>
            <a:r>
              <a:rPr lang="en-GB" sz="2400">
                <a:latin typeface="Arial"/>
                <a:cs typeface="Calibri"/>
              </a:rPr>
              <a:t> and </a:t>
            </a:r>
            <a:r>
              <a:rPr lang="en-GB" sz="2400">
                <a:solidFill>
                  <a:schemeClr val="tx1"/>
                </a:solidFill>
                <a:latin typeface="Arial"/>
                <a:cs typeface="Calibri"/>
                <a:hlinkClick r:id="rId7"/>
              </a:rPr>
              <a:t>Gender policy</a:t>
            </a:r>
            <a:r>
              <a:rPr lang="en-GB" sz="2400">
                <a:solidFill>
                  <a:schemeClr val="tx1"/>
                </a:solidFill>
                <a:latin typeface="Arial"/>
                <a:cs typeface="Calibri"/>
              </a:rPr>
              <a:t> document</a:t>
            </a:r>
            <a:endParaRPr kumimoji="0" lang="en-US" sz="1100" b="0" i="0" u="none" strike="noStrike" kern="1200" cap="none" spc="0" normalizeH="0" baseline="0" noProof="0">
              <a:ln>
                <a:noFill/>
              </a:ln>
              <a:solidFill>
                <a:srgbClr val="000000"/>
              </a:solidFill>
              <a:effectLst/>
              <a:uLnTx/>
              <a:uFillTx/>
              <a:latin typeface="Arial"/>
              <a:ea typeface="+mn-ea"/>
              <a:cs typeface="Calibri"/>
            </a:endParaRPr>
          </a:p>
          <a:p>
            <a:pPr marL="342900" indent="-342900" algn="just" eaLnBrk="1" hangingPunct="1">
              <a:buFont typeface="Arial" panose="020B0604020202020204" pitchFamily="34" charset="0"/>
              <a:buChar char="•"/>
            </a:pPr>
            <a:endParaRPr lang="en-US" altLang="nl-BE" sz="2400">
              <a:latin typeface="Arial"/>
              <a:cs typeface="Arial"/>
            </a:endParaRPr>
          </a:p>
          <a:p>
            <a:pPr marL="342900" indent="-342900" algn="just" eaLnBrk="1" hangingPunct="1">
              <a:buFont typeface="Arial" panose="020B0604020202020204" pitchFamily="34" charset="0"/>
              <a:buChar char="•"/>
            </a:pPr>
            <a:endParaRPr lang="en-US" altLang="nl-BE" sz="2400">
              <a:latin typeface="Arial"/>
              <a:cs typeface="Arial"/>
            </a:endParaRPr>
          </a:p>
        </p:txBody>
      </p:sp>
    </p:spTree>
    <p:extLst>
      <p:ext uri="{BB962C8B-B14F-4D97-AF65-F5344CB8AC3E}">
        <p14:creationId xmlns:p14="http://schemas.microsoft.com/office/powerpoint/2010/main" val="17477189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6ED9756C-D2BD-4A18-83C9-09CF8B2F0FC3}"/>
              </a:ext>
            </a:extLst>
          </p:cNvPr>
          <p:cNvGraphicFramePr/>
          <p:nvPr>
            <p:extLst>
              <p:ext uri="{D42A27DB-BD31-4B8C-83A1-F6EECF244321}">
                <p14:modId xmlns:p14="http://schemas.microsoft.com/office/powerpoint/2010/main" val="2875022849"/>
              </p:ext>
            </p:extLst>
          </p:nvPr>
        </p:nvGraphicFramePr>
        <p:xfrm>
          <a:off x="929211" y="1193800"/>
          <a:ext cx="7183584" cy="535485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a:extLst>
              <a:ext uri="{FF2B5EF4-FFF2-40B4-BE49-F238E27FC236}">
                <a16:creationId xmlns:a16="http://schemas.microsoft.com/office/drawing/2014/main" id="{83F5713A-5753-9867-D5EC-81ED9DB1457F}"/>
              </a:ext>
            </a:extLst>
          </p:cNvPr>
          <p:cNvSpPr txBox="1"/>
          <p:nvPr/>
        </p:nvSpPr>
        <p:spPr>
          <a:xfrm>
            <a:off x="929211" y="309343"/>
            <a:ext cx="9192690" cy="646331"/>
          </a:xfrm>
          <a:prstGeom prst="rect">
            <a:avLst/>
          </a:prstGeom>
          <a:noFill/>
        </p:spPr>
        <p:txBody>
          <a:bodyPr wrap="square" rtlCol="0">
            <a:spAutoFit/>
          </a:bodyPr>
          <a:lstStyle/>
          <a:p>
            <a:pPr>
              <a:defRPr/>
            </a:pPr>
            <a:r>
              <a:rPr lang="nl-NL" sz="3600">
                <a:solidFill>
                  <a:srgbClr val="3E534E"/>
                </a:solidFill>
                <a:latin typeface="Arial Black" panose="020B0A04020102020204"/>
              </a:rPr>
              <a:t>Content: 8 modules</a:t>
            </a:r>
          </a:p>
        </p:txBody>
      </p:sp>
      <p:sp>
        <p:nvSpPr>
          <p:cNvPr id="3" name="Oval 14">
            <a:extLst>
              <a:ext uri="{FF2B5EF4-FFF2-40B4-BE49-F238E27FC236}">
                <a16:creationId xmlns:a16="http://schemas.microsoft.com/office/drawing/2014/main" id="{7B2E1C99-0D14-3FE7-3CAB-0DE0E60CA5F0}"/>
              </a:ext>
            </a:extLst>
          </p:cNvPr>
          <p:cNvSpPr/>
          <p:nvPr/>
        </p:nvSpPr>
        <p:spPr>
          <a:xfrm>
            <a:off x="-417329" y="206427"/>
            <a:ext cx="834657" cy="834657"/>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5" name="Straight Connector 16">
            <a:extLst>
              <a:ext uri="{FF2B5EF4-FFF2-40B4-BE49-F238E27FC236}">
                <a16:creationId xmlns:a16="http://schemas.microsoft.com/office/drawing/2014/main" id="{EFD62D29-2E1B-B8F1-7F69-AC43D46834C4}"/>
              </a:ext>
            </a:extLst>
          </p:cNvPr>
          <p:cNvCxnSpPr>
            <a:cxnSpLocks/>
          </p:cNvCxnSpPr>
          <p:nvPr/>
        </p:nvCxnSpPr>
        <p:spPr>
          <a:xfrm>
            <a:off x="140045" y="623756"/>
            <a:ext cx="554567"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6" name="Oval 8">
            <a:extLst>
              <a:ext uri="{FF2B5EF4-FFF2-40B4-BE49-F238E27FC236}">
                <a16:creationId xmlns:a16="http://schemas.microsoft.com/office/drawing/2014/main" id="{14269F10-53D4-7480-7B94-E7DDA7B2E8A8}"/>
              </a:ext>
            </a:extLst>
          </p:cNvPr>
          <p:cNvSpPr/>
          <p:nvPr/>
        </p:nvSpPr>
        <p:spPr>
          <a:xfrm>
            <a:off x="9317774" y="-1032933"/>
            <a:ext cx="9130918" cy="913091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4271038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57B5984-B60C-125B-333C-31BF69E8D7C8}"/>
              </a:ext>
            </a:extLst>
          </p:cNvPr>
          <p:cNvSpPr txBox="1"/>
          <p:nvPr/>
        </p:nvSpPr>
        <p:spPr>
          <a:xfrm>
            <a:off x="979665" y="635913"/>
            <a:ext cx="924668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3600">
                <a:solidFill>
                  <a:srgbClr val="3E534E"/>
                </a:solidFill>
                <a:latin typeface="Arial Black" panose="020B0A04020102020204"/>
              </a:rPr>
              <a:t>Context analysis</a:t>
            </a:r>
          </a:p>
        </p:txBody>
      </p:sp>
      <p:sp>
        <p:nvSpPr>
          <p:cNvPr id="15" name="Oval 14">
            <a:extLst>
              <a:ext uri="{FF2B5EF4-FFF2-40B4-BE49-F238E27FC236}">
                <a16:creationId xmlns:a16="http://schemas.microsoft.com/office/drawing/2014/main" id="{78051766-8716-FE5F-EE21-BF90FBFE6033}"/>
              </a:ext>
            </a:extLst>
          </p:cNvPr>
          <p:cNvSpPr/>
          <p:nvPr/>
        </p:nvSpPr>
        <p:spPr>
          <a:xfrm>
            <a:off x="-366874" y="532998"/>
            <a:ext cx="834657" cy="834657"/>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17" name="Straight Connector 16">
            <a:extLst>
              <a:ext uri="{FF2B5EF4-FFF2-40B4-BE49-F238E27FC236}">
                <a16:creationId xmlns:a16="http://schemas.microsoft.com/office/drawing/2014/main" id="{5FEBDC6A-EEE1-240F-F1A4-E807DEF0FAC2}"/>
              </a:ext>
            </a:extLst>
          </p:cNvPr>
          <p:cNvCxnSpPr>
            <a:cxnSpLocks/>
          </p:cNvCxnSpPr>
          <p:nvPr/>
        </p:nvCxnSpPr>
        <p:spPr>
          <a:xfrm>
            <a:off x="190500" y="950327"/>
            <a:ext cx="554567"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81AD887B-4AE0-01FE-F4F6-4A6B244CFB19}"/>
              </a:ext>
            </a:extLst>
          </p:cNvPr>
          <p:cNvSpPr/>
          <p:nvPr/>
        </p:nvSpPr>
        <p:spPr>
          <a:xfrm>
            <a:off x="9317774" y="-1032933"/>
            <a:ext cx="9130918" cy="913091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 name="Ovaal 4" descr="IJsberg met effen opvulling">
            <a:extLst>
              <a:ext uri="{FF2B5EF4-FFF2-40B4-BE49-F238E27FC236}">
                <a16:creationId xmlns:a16="http://schemas.microsoft.com/office/drawing/2014/main" id="{80F51C75-199E-7314-C350-76312F621477}"/>
              </a:ext>
            </a:extLst>
          </p:cNvPr>
          <p:cNvSpPr>
            <a:spLocks noChangeAspect="1"/>
          </p:cNvSpPr>
          <p:nvPr/>
        </p:nvSpPr>
        <p:spPr>
          <a:xfrm>
            <a:off x="7616495" y="32642"/>
            <a:ext cx="1863696" cy="1803600"/>
          </a:xfrm>
          <a:prstGeom prst="ellipse">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solidFill>
              <a:schemeClr val="accent1"/>
            </a:solidFill>
          </a:ln>
        </p:spPr>
        <p:style>
          <a:lnRef idx="2">
            <a:schemeClr val="lt2">
              <a:hueOff val="0"/>
              <a:satOff val="0"/>
              <a:lumOff val="0"/>
              <a:alphaOff val="0"/>
            </a:schemeClr>
          </a:lnRef>
          <a:fillRef idx="1">
            <a:scrgbClr r="0" g="0" b="0"/>
          </a:fillRef>
          <a:effectRef idx="0">
            <a:schemeClr val="dk2">
              <a:tint val="50000"/>
              <a:hueOff val="0"/>
              <a:satOff val="0"/>
              <a:lumOff val="0"/>
              <a:alphaOff val="0"/>
            </a:schemeClr>
          </a:effectRef>
          <a:fontRef idx="minor">
            <a:schemeClr val="lt2">
              <a:hueOff val="0"/>
              <a:satOff val="0"/>
              <a:lumOff val="0"/>
              <a:alphaOff val="0"/>
            </a:schemeClr>
          </a:fontRef>
        </p:style>
      </p:sp>
      <p:sp>
        <p:nvSpPr>
          <p:cNvPr id="6" name="Tekstvak 5">
            <a:extLst>
              <a:ext uri="{FF2B5EF4-FFF2-40B4-BE49-F238E27FC236}">
                <a16:creationId xmlns:a16="http://schemas.microsoft.com/office/drawing/2014/main" id="{ED6ACA08-68CE-49F8-E42F-52DCEC567598}"/>
              </a:ext>
            </a:extLst>
          </p:cNvPr>
          <p:cNvSpPr txBox="1"/>
          <p:nvPr/>
        </p:nvSpPr>
        <p:spPr>
          <a:xfrm>
            <a:off x="745067" y="2344103"/>
            <a:ext cx="7965818" cy="2677656"/>
          </a:xfrm>
          <a:prstGeom prst="rect">
            <a:avLst/>
          </a:prstGeom>
          <a:solidFill>
            <a:schemeClr val="tx1">
              <a:lumMod val="20000"/>
              <a:lumOff val="80000"/>
            </a:schemeClr>
          </a:solidFill>
        </p:spPr>
        <p:txBody>
          <a:bodyPr wrap="square" lIns="91440" tIns="45720" rIns="91440" bIns="45720" anchor="t">
            <a:spAutoFit/>
          </a:bodyPr>
          <a:lstStyle/>
          <a:p>
            <a:r>
              <a:rPr lang="en-US" sz="2400" b="1">
                <a:latin typeface="Arial" panose="020B0604020202020204" pitchFamily="34" charset="0"/>
                <a:cs typeface="Arial" panose="020B0604020202020204" pitchFamily="34" charset="0"/>
              </a:rPr>
              <a:t>ESSENCE </a:t>
            </a:r>
          </a:p>
          <a:p>
            <a:pPr algn="just"/>
            <a:r>
              <a:rPr lang="en-US" sz="2400">
                <a:latin typeface="Arial"/>
                <a:cs typeface="Arial"/>
              </a:rPr>
              <a:t>Develop a broad – and shared – understanding of the system in which the desired change is needed. The context analysis justifies the </a:t>
            </a:r>
            <a:r>
              <a:rPr lang="en-US" sz="2400" b="1">
                <a:latin typeface="Arial"/>
                <a:cs typeface="Arial"/>
              </a:rPr>
              <a:t>importance / relevance </a:t>
            </a:r>
            <a:r>
              <a:rPr lang="en-US" sz="2400">
                <a:latin typeface="Arial"/>
                <a:cs typeface="Arial"/>
              </a:rPr>
              <a:t>of the project, delimits the </a:t>
            </a:r>
            <a:r>
              <a:rPr lang="en-US" sz="2400" b="1">
                <a:latin typeface="Arial"/>
                <a:cs typeface="Arial"/>
              </a:rPr>
              <a:t>scope </a:t>
            </a:r>
            <a:r>
              <a:rPr lang="en-US" sz="2400">
                <a:latin typeface="Arial"/>
                <a:cs typeface="Arial"/>
              </a:rPr>
              <a:t>and</a:t>
            </a:r>
            <a:r>
              <a:rPr lang="en-US" sz="2400" b="1">
                <a:latin typeface="Arial"/>
                <a:cs typeface="Arial"/>
              </a:rPr>
              <a:t> </a:t>
            </a:r>
            <a:r>
              <a:rPr lang="en-US" sz="2400">
                <a:latin typeface="Arial"/>
                <a:cs typeface="Arial"/>
              </a:rPr>
              <a:t>contextualizes the </a:t>
            </a:r>
            <a:r>
              <a:rPr lang="en-US" sz="2400" b="1">
                <a:latin typeface="Arial"/>
                <a:cs typeface="Arial"/>
              </a:rPr>
              <a:t>reasons</a:t>
            </a:r>
            <a:r>
              <a:rPr lang="en-US" sz="2400">
                <a:latin typeface="Arial"/>
                <a:cs typeface="Arial"/>
              </a:rPr>
              <a:t> why the project is needed (i.e. interconnected </a:t>
            </a:r>
            <a:r>
              <a:rPr lang="en-US" sz="2400" b="1">
                <a:latin typeface="Arial"/>
                <a:cs typeface="Arial"/>
              </a:rPr>
              <a:t>problems</a:t>
            </a:r>
            <a:r>
              <a:rPr lang="en-US" sz="2400">
                <a:latin typeface="Arial"/>
                <a:cs typeface="Arial"/>
              </a:rPr>
              <a:t> being faced). </a:t>
            </a:r>
            <a:endParaRPr lang="en-GB" sz="2400">
              <a:latin typeface="Arial" panose="020B0604020202020204" pitchFamily="34" charset="0"/>
              <a:cs typeface="Arial" panose="020B0604020202020204" pitchFamily="34" charset="0"/>
            </a:endParaRPr>
          </a:p>
        </p:txBody>
      </p:sp>
      <p:grpSp>
        <p:nvGrpSpPr>
          <p:cNvPr id="7" name="Groep 6">
            <a:extLst>
              <a:ext uri="{FF2B5EF4-FFF2-40B4-BE49-F238E27FC236}">
                <a16:creationId xmlns:a16="http://schemas.microsoft.com/office/drawing/2014/main" id="{B500ED6C-0E4F-4EF7-8F26-5DCE2DABFC94}"/>
              </a:ext>
            </a:extLst>
          </p:cNvPr>
          <p:cNvGrpSpPr/>
          <p:nvPr/>
        </p:nvGrpSpPr>
        <p:grpSpPr>
          <a:xfrm>
            <a:off x="9458129" y="81915"/>
            <a:ext cx="1536441" cy="487354"/>
            <a:chOff x="1294192" y="381"/>
            <a:chExt cx="4612276" cy="529816"/>
          </a:xfrm>
        </p:grpSpPr>
        <p:sp>
          <p:nvSpPr>
            <p:cNvPr id="8" name="Pijl: vijfhoek 7">
              <a:extLst>
                <a:ext uri="{FF2B5EF4-FFF2-40B4-BE49-F238E27FC236}">
                  <a16:creationId xmlns:a16="http://schemas.microsoft.com/office/drawing/2014/main" id="{C9655618-60AF-EBC1-AB24-422894304C84}"/>
                </a:ext>
              </a:extLst>
            </p:cNvPr>
            <p:cNvSpPr/>
            <p:nvPr/>
          </p:nvSpPr>
          <p:spPr>
            <a:xfrm rot="10800000">
              <a:off x="1294192" y="381"/>
              <a:ext cx="4612276" cy="529816"/>
            </a:xfrm>
            <a:prstGeom prst="homePlate">
              <a:avLst/>
            </a:prstGeom>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sp>
        <p:sp>
          <p:nvSpPr>
            <p:cNvPr id="10" name="Pijl: vijfhoek 4">
              <a:extLst>
                <a:ext uri="{FF2B5EF4-FFF2-40B4-BE49-F238E27FC236}">
                  <a16:creationId xmlns:a16="http://schemas.microsoft.com/office/drawing/2014/main" id="{4ABA7DB4-A4AE-6AD9-E701-4BC2E72A1454}"/>
                </a:ext>
              </a:extLst>
            </p:cNvPr>
            <p:cNvSpPr txBox="1"/>
            <p:nvPr/>
          </p:nvSpPr>
          <p:spPr>
            <a:xfrm rot="21600000">
              <a:off x="1426646" y="381"/>
              <a:ext cx="4479822" cy="52981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33634" tIns="80010" rIns="149352" bIns="80010" numCol="1" spcCol="1270" anchor="ctr" anchorCtr="0">
              <a:noAutofit/>
            </a:bodyPr>
            <a:lstStyle/>
            <a:p>
              <a:pPr marL="0" lvl="0" indent="0" algn="ctr" defTabSz="933450">
                <a:lnSpc>
                  <a:spcPct val="90000"/>
                </a:lnSpc>
                <a:spcBef>
                  <a:spcPct val="0"/>
                </a:spcBef>
                <a:spcAft>
                  <a:spcPct val="35000"/>
                </a:spcAft>
                <a:buNone/>
              </a:pPr>
              <a:r>
                <a:rPr lang="nl-NL" sz="2100" kern="1200"/>
                <a:t>Module 1</a:t>
              </a:r>
              <a:endParaRPr lang="en-BE" sz="2100" kern="1200"/>
            </a:p>
          </p:txBody>
        </p:sp>
      </p:grpSp>
      <p:sp>
        <p:nvSpPr>
          <p:cNvPr id="3" name="Tekstvak 2">
            <a:extLst>
              <a:ext uri="{FF2B5EF4-FFF2-40B4-BE49-F238E27FC236}">
                <a16:creationId xmlns:a16="http://schemas.microsoft.com/office/drawing/2014/main" id="{C305B332-511A-1534-D920-486574EE7D4D}"/>
              </a:ext>
            </a:extLst>
          </p:cNvPr>
          <p:cNvSpPr txBox="1"/>
          <p:nvPr/>
        </p:nvSpPr>
        <p:spPr>
          <a:xfrm>
            <a:off x="745067" y="1436162"/>
            <a:ext cx="7279050" cy="707886"/>
          </a:xfrm>
          <a:prstGeom prst="rect">
            <a:avLst/>
          </a:prstGeom>
          <a:noFill/>
        </p:spPr>
        <p:txBody>
          <a:bodyPr wrap="square">
            <a:spAutoFit/>
          </a:bodyPr>
          <a:lstStyle/>
          <a:p>
            <a:r>
              <a:rPr lang="en-US" sz="2000" b="1">
                <a:solidFill>
                  <a:schemeClr val="tx2"/>
                </a:solidFill>
                <a:latin typeface="Arial" pitchFamily="34" charset="0"/>
                <a:ea typeface="+mn-ea"/>
                <a:cs typeface="Arial" pitchFamily="34" charset="0"/>
              </a:rPr>
              <a:t>1. </a:t>
            </a:r>
            <a:r>
              <a:rPr lang="en-US" sz="2000" b="1">
                <a:solidFill>
                  <a:schemeClr val="tx2"/>
                </a:solidFill>
                <a:latin typeface="Arial" pitchFamily="34" charset="0"/>
                <a:cs typeface="Arial" pitchFamily="34" charset="0"/>
              </a:rPr>
              <a:t>S</a:t>
            </a:r>
            <a:r>
              <a:rPr lang="en-US" sz="2000" b="1">
                <a:solidFill>
                  <a:schemeClr val="tx2"/>
                </a:solidFill>
                <a:latin typeface="Arial" pitchFamily="34" charset="0"/>
                <a:ea typeface="+mn-ea"/>
                <a:cs typeface="Arial" pitchFamily="34" charset="0"/>
              </a:rPr>
              <a:t>ustainable development context</a:t>
            </a:r>
            <a:br>
              <a:rPr lang="en-US" sz="2000" b="1">
                <a:solidFill>
                  <a:schemeClr val="tx2"/>
                </a:solidFill>
                <a:latin typeface="Arial" pitchFamily="34" charset="0"/>
                <a:ea typeface="+mn-ea"/>
                <a:cs typeface="Arial" pitchFamily="34" charset="0"/>
              </a:rPr>
            </a:br>
            <a:r>
              <a:rPr lang="en-US" sz="2000" b="1">
                <a:solidFill>
                  <a:schemeClr val="tx2"/>
                </a:solidFill>
                <a:latin typeface="Arial" pitchFamily="34" charset="0"/>
                <a:ea typeface="+mn-ea"/>
                <a:cs typeface="Arial" pitchFamily="34" charset="0"/>
              </a:rPr>
              <a:t>2. Individual and </a:t>
            </a:r>
            <a:r>
              <a:rPr lang="en-US" sz="2000" b="1" err="1">
                <a:solidFill>
                  <a:schemeClr val="tx2"/>
                </a:solidFill>
                <a:latin typeface="Arial" pitchFamily="34" charset="0"/>
                <a:ea typeface="+mn-ea"/>
                <a:cs typeface="Arial" pitchFamily="34" charset="0"/>
              </a:rPr>
              <a:t>organisational</a:t>
            </a:r>
            <a:r>
              <a:rPr lang="en-US" sz="2000" b="1">
                <a:solidFill>
                  <a:schemeClr val="tx2"/>
                </a:solidFill>
                <a:latin typeface="Arial" pitchFamily="34" charset="0"/>
                <a:ea typeface="+mn-ea"/>
                <a:cs typeface="Arial" pitchFamily="34" charset="0"/>
              </a:rPr>
              <a:t> capacity building context</a:t>
            </a:r>
            <a:endParaRPr lang="en-GB" sz="2000">
              <a:solidFill>
                <a:schemeClr val="tx2"/>
              </a:solidFill>
            </a:endParaRPr>
          </a:p>
        </p:txBody>
      </p:sp>
    </p:spTree>
    <p:extLst>
      <p:ext uri="{BB962C8B-B14F-4D97-AF65-F5344CB8AC3E}">
        <p14:creationId xmlns:p14="http://schemas.microsoft.com/office/powerpoint/2010/main" val="30458220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57B5984-B60C-125B-333C-31BF69E8D7C8}"/>
              </a:ext>
            </a:extLst>
          </p:cNvPr>
          <p:cNvSpPr txBox="1"/>
          <p:nvPr/>
        </p:nvSpPr>
        <p:spPr>
          <a:xfrm>
            <a:off x="979665" y="635913"/>
            <a:ext cx="924668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3600" err="1">
                <a:solidFill>
                  <a:srgbClr val="3E534E"/>
                </a:solidFill>
                <a:latin typeface="Arial Black" panose="020B0A04020102020204"/>
              </a:rPr>
              <a:t>Sustainable</a:t>
            </a:r>
            <a:r>
              <a:rPr lang="nl-NL" sz="3600">
                <a:solidFill>
                  <a:srgbClr val="3E534E"/>
                </a:solidFill>
                <a:latin typeface="Arial Black" panose="020B0A04020102020204"/>
              </a:rPr>
              <a:t> development context</a:t>
            </a:r>
          </a:p>
        </p:txBody>
      </p:sp>
      <p:sp>
        <p:nvSpPr>
          <p:cNvPr id="3" name="TextBox 2">
            <a:extLst>
              <a:ext uri="{FF2B5EF4-FFF2-40B4-BE49-F238E27FC236}">
                <a16:creationId xmlns:a16="http://schemas.microsoft.com/office/drawing/2014/main" id="{3FD1E756-B2A0-002E-65DA-869EEC8707FB}"/>
              </a:ext>
            </a:extLst>
          </p:cNvPr>
          <p:cNvSpPr txBox="1"/>
          <p:nvPr/>
        </p:nvSpPr>
        <p:spPr>
          <a:xfrm>
            <a:off x="745067" y="1836242"/>
            <a:ext cx="6119285" cy="646331"/>
          </a:xfrm>
          <a:prstGeom prst="rect">
            <a:avLst/>
          </a:prstGeom>
          <a:noFill/>
        </p:spPr>
        <p:txBody>
          <a:bodyPr wrap="square" rtlCol="0">
            <a:spAutoFit/>
          </a:bodyPr>
          <a:lstStyle/>
          <a:p>
            <a:pPr marR="0" lvl="1" algn="l" defTabSz="914400" rtl="0" eaLnBrk="1" fontAlgn="auto" latinLnBrk="0" hangingPunct="1">
              <a:lnSpc>
                <a:spcPct val="100000"/>
              </a:lnSpc>
              <a:spcBef>
                <a:spcPts val="0"/>
              </a:spcBef>
              <a:spcAft>
                <a:spcPts val="0"/>
              </a:spcAft>
              <a:buClr>
                <a:srgbClr val="3E534E"/>
              </a:buClr>
              <a:buSzTx/>
              <a:tabLst/>
              <a:defRPr/>
            </a:pPr>
            <a:endParaRPr kumimoji="0" lang="nl-BE" sz="1800" b="0" i="0" u="none" strike="noStrike" kern="1200" cap="none" spc="0" normalizeH="0" baseline="0" noProof="0">
              <a:ln>
                <a:noFill/>
              </a:ln>
              <a:solidFill>
                <a:srgbClr val="40524E"/>
              </a:solidFill>
              <a:effectLst/>
              <a:uLnTx/>
              <a:uFillTx/>
              <a:latin typeface="Arial" panose="020B0604020202020204"/>
              <a:ea typeface="+mn-ea"/>
              <a:cs typeface="+mn-cs"/>
            </a:endParaRPr>
          </a:p>
          <a:p>
            <a:pPr marL="800100" marR="0" lvl="1" indent="-342900" algn="l" defTabSz="914400" rtl="0" eaLnBrk="1" fontAlgn="auto" latinLnBrk="0" hangingPunct="1">
              <a:lnSpc>
                <a:spcPct val="100000"/>
              </a:lnSpc>
              <a:spcBef>
                <a:spcPts val="0"/>
              </a:spcBef>
              <a:spcAft>
                <a:spcPts val="0"/>
              </a:spcAft>
              <a:buClr>
                <a:srgbClr val="CE7A1E"/>
              </a:buClr>
              <a:buSzTx/>
              <a:buFontTx/>
              <a:buAutoNum type="arabicPeriod"/>
              <a:tabLst/>
              <a:defRPr/>
            </a:pPr>
            <a:endParaRPr kumimoji="0" lang="en-BE" sz="1800" b="0" i="0" u="none" strike="noStrike" kern="1200" cap="none" spc="0" normalizeH="0" baseline="0" noProof="0">
              <a:ln>
                <a:noFill/>
              </a:ln>
              <a:solidFill>
                <a:srgbClr val="40524E"/>
              </a:solidFill>
              <a:effectLst/>
              <a:uLnTx/>
              <a:uFillTx/>
              <a:latin typeface="Arial" panose="020B0604020202020204"/>
              <a:ea typeface="+mn-ea"/>
              <a:cs typeface="+mn-cs"/>
            </a:endParaRPr>
          </a:p>
        </p:txBody>
      </p:sp>
      <p:sp>
        <p:nvSpPr>
          <p:cNvPr id="15" name="Oval 14">
            <a:extLst>
              <a:ext uri="{FF2B5EF4-FFF2-40B4-BE49-F238E27FC236}">
                <a16:creationId xmlns:a16="http://schemas.microsoft.com/office/drawing/2014/main" id="{78051766-8716-FE5F-EE21-BF90FBFE6033}"/>
              </a:ext>
            </a:extLst>
          </p:cNvPr>
          <p:cNvSpPr/>
          <p:nvPr/>
        </p:nvSpPr>
        <p:spPr>
          <a:xfrm>
            <a:off x="-366874" y="532998"/>
            <a:ext cx="834657" cy="834657"/>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17" name="Straight Connector 16">
            <a:extLst>
              <a:ext uri="{FF2B5EF4-FFF2-40B4-BE49-F238E27FC236}">
                <a16:creationId xmlns:a16="http://schemas.microsoft.com/office/drawing/2014/main" id="{5FEBDC6A-EEE1-240F-F1A4-E807DEF0FAC2}"/>
              </a:ext>
            </a:extLst>
          </p:cNvPr>
          <p:cNvCxnSpPr>
            <a:cxnSpLocks/>
          </p:cNvCxnSpPr>
          <p:nvPr/>
        </p:nvCxnSpPr>
        <p:spPr>
          <a:xfrm>
            <a:off x="190500" y="950327"/>
            <a:ext cx="554567"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81AD887B-4AE0-01FE-F4F6-4A6B244CFB19}"/>
              </a:ext>
            </a:extLst>
          </p:cNvPr>
          <p:cNvSpPr/>
          <p:nvPr/>
        </p:nvSpPr>
        <p:spPr>
          <a:xfrm>
            <a:off x="9317774" y="-1032933"/>
            <a:ext cx="9130918" cy="913091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7" name="Groep 6">
            <a:extLst>
              <a:ext uri="{FF2B5EF4-FFF2-40B4-BE49-F238E27FC236}">
                <a16:creationId xmlns:a16="http://schemas.microsoft.com/office/drawing/2014/main" id="{B500ED6C-0E4F-4EF7-8F26-5DCE2DABFC94}"/>
              </a:ext>
            </a:extLst>
          </p:cNvPr>
          <p:cNvGrpSpPr/>
          <p:nvPr/>
        </p:nvGrpSpPr>
        <p:grpSpPr>
          <a:xfrm>
            <a:off x="9458129" y="81915"/>
            <a:ext cx="1536441" cy="487354"/>
            <a:chOff x="1294192" y="381"/>
            <a:chExt cx="4612276" cy="529816"/>
          </a:xfrm>
        </p:grpSpPr>
        <p:sp>
          <p:nvSpPr>
            <p:cNvPr id="8" name="Pijl: vijfhoek 7">
              <a:extLst>
                <a:ext uri="{FF2B5EF4-FFF2-40B4-BE49-F238E27FC236}">
                  <a16:creationId xmlns:a16="http://schemas.microsoft.com/office/drawing/2014/main" id="{C9655618-60AF-EBC1-AB24-422894304C84}"/>
                </a:ext>
              </a:extLst>
            </p:cNvPr>
            <p:cNvSpPr/>
            <p:nvPr/>
          </p:nvSpPr>
          <p:spPr>
            <a:xfrm rot="10800000">
              <a:off x="1294192" y="381"/>
              <a:ext cx="4612276" cy="529816"/>
            </a:xfrm>
            <a:prstGeom prst="homePlate">
              <a:avLst/>
            </a:prstGeom>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sp>
        <p:sp>
          <p:nvSpPr>
            <p:cNvPr id="10" name="Pijl: vijfhoek 4">
              <a:extLst>
                <a:ext uri="{FF2B5EF4-FFF2-40B4-BE49-F238E27FC236}">
                  <a16:creationId xmlns:a16="http://schemas.microsoft.com/office/drawing/2014/main" id="{4ABA7DB4-A4AE-6AD9-E701-4BC2E72A1454}"/>
                </a:ext>
              </a:extLst>
            </p:cNvPr>
            <p:cNvSpPr txBox="1"/>
            <p:nvPr/>
          </p:nvSpPr>
          <p:spPr>
            <a:xfrm rot="21600000">
              <a:off x="1426646" y="381"/>
              <a:ext cx="4479822" cy="52981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33634" tIns="80010" rIns="149352" bIns="80010" numCol="1" spcCol="1270" anchor="ctr" anchorCtr="0">
              <a:noAutofit/>
            </a:bodyPr>
            <a:lstStyle/>
            <a:p>
              <a:pPr marL="0" lvl="0" indent="0" algn="ctr" defTabSz="933450">
                <a:lnSpc>
                  <a:spcPct val="90000"/>
                </a:lnSpc>
                <a:spcBef>
                  <a:spcPct val="0"/>
                </a:spcBef>
                <a:spcAft>
                  <a:spcPct val="35000"/>
                </a:spcAft>
                <a:buNone/>
              </a:pPr>
              <a:r>
                <a:rPr lang="nl-NL" sz="2100" kern="1200"/>
                <a:t>Module 1</a:t>
              </a:r>
              <a:endParaRPr lang="en-BE" sz="2100" kern="1200"/>
            </a:p>
          </p:txBody>
        </p:sp>
      </p:grpSp>
      <p:sp>
        <p:nvSpPr>
          <p:cNvPr id="4" name="Tekstvak 3">
            <a:extLst>
              <a:ext uri="{FF2B5EF4-FFF2-40B4-BE49-F238E27FC236}">
                <a16:creationId xmlns:a16="http://schemas.microsoft.com/office/drawing/2014/main" id="{2E897B89-C87B-18C5-6CF0-61D4B1BC4579}"/>
              </a:ext>
            </a:extLst>
          </p:cNvPr>
          <p:cNvSpPr txBox="1"/>
          <p:nvPr/>
        </p:nvSpPr>
        <p:spPr>
          <a:xfrm>
            <a:off x="977068" y="1465288"/>
            <a:ext cx="8338109" cy="1569660"/>
          </a:xfrm>
          <a:prstGeom prst="rect">
            <a:avLst/>
          </a:prstGeom>
          <a:solidFill>
            <a:schemeClr val="bg2">
              <a:lumMod val="20000"/>
              <a:lumOff val="80000"/>
            </a:schemeClr>
          </a:solidFill>
        </p:spPr>
        <p:txBody>
          <a:bodyPr wrap="square" lIns="91440" tIns="45720" rIns="91440" bIns="45720" anchor="t">
            <a:spAutoFit/>
          </a:bodyPr>
          <a:lstStyle/>
          <a:p>
            <a:pPr algn="just"/>
            <a:r>
              <a:rPr lang="en-US" sz="2400">
                <a:latin typeface="Arial"/>
                <a:cs typeface="Arial"/>
              </a:rPr>
              <a:t>Describe the key sustainable developmental challenge(s) that the project wants to tackle and its </a:t>
            </a:r>
            <a:r>
              <a:rPr lang="en-US" sz="2400" b="1">
                <a:latin typeface="Arial"/>
                <a:cs typeface="Arial"/>
              </a:rPr>
              <a:t>global, regional, or local context </a:t>
            </a:r>
            <a:r>
              <a:rPr lang="en-US" sz="2400">
                <a:latin typeface="Arial"/>
                <a:cs typeface="Arial"/>
              </a:rPr>
              <a:t>(including local and national policies, and the key actors involved).</a:t>
            </a:r>
            <a:endParaRPr lang="en-US"/>
          </a:p>
        </p:txBody>
      </p:sp>
      <p:sp>
        <p:nvSpPr>
          <p:cNvPr id="5" name="TextBox 1">
            <a:extLst>
              <a:ext uri="{FF2B5EF4-FFF2-40B4-BE49-F238E27FC236}">
                <a16:creationId xmlns:a16="http://schemas.microsoft.com/office/drawing/2014/main" id="{85633E6A-2F5D-4FE8-89BF-8C06BB40BC81}"/>
              </a:ext>
            </a:extLst>
          </p:cNvPr>
          <p:cNvSpPr txBox="1"/>
          <p:nvPr/>
        </p:nvSpPr>
        <p:spPr>
          <a:xfrm>
            <a:off x="1332411" y="6014594"/>
            <a:ext cx="7039883" cy="41498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lnSpc>
                <a:spcPct val="130000"/>
              </a:lnSpc>
              <a:spcAft>
                <a:spcPts val="600"/>
              </a:spcAft>
            </a:pPr>
            <a:r>
              <a:rPr lang="en-GB" sz="1800" b="1" i="1">
                <a:solidFill>
                  <a:schemeClr val="tx2"/>
                </a:solidFill>
                <a:effectLst/>
                <a:latin typeface="Arial" panose="020B0604020202020204" pitchFamily="34" charset="0"/>
                <a:ea typeface="Times New Roman" panose="02020603050405020304" pitchFamily="18" charset="0"/>
              </a:rPr>
              <a:t>Maximum 3000 characters</a:t>
            </a:r>
            <a:endParaRPr lang="en-BE" sz="1800">
              <a:solidFill>
                <a:schemeClr val="tx2"/>
              </a:solidFill>
              <a:effectLst/>
              <a:latin typeface="Arial" panose="020B0604020202020204" pitchFamily="34" charset="0"/>
              <a:ea typeface="Times New Roman" panose="02020603050405020304" pitchFamily="18" charset="0"/>
            </a:endParaRPr>
          </a:p>
        </p:txBody>
      </p:sp>
      <p:pic>
        <p:nvPicPr>
          <p:cNvPr id="6" name="Graphic 24" descr="Wegwijzer met effen opvulling">
            <a:extLst>
              <a:ext uri="{FF2B5EF4-FFF2-40B4-BE49-F238E27FC236}">
                <a16:creationId xmlns:a16="http://schemas.microsoft.com/office/drawing/2014/main" id="{37424065-EAE0-0DA8-E9AA-47F394DABFE3}"/>
              </a:ext>
            </a:extLst>
          </p:cNvPr>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77069" y="5970364"/>
            <a:ext cx="389153" cy="503446"/>
          </a:xfrm>
          <a:prstGeom prst="rect">
            <a:avLst/>
          </a:prstGeom>
        </p:spPr>
      </p:pic>
      <p:sp>
        <p:nvSpPr>
          <p:cNvPr id="11" name="Tekstvak 10">
            <a:extLst>
              <a:ext uri="{FF2B5EF4-FFF2-40B4-BE49-F238E27FC236}">
                <a16:creationId xmlns:a16="http://schemas.microsoft.com/office/drawing/2014/main" id="{B956BF40-D7A9-D8DE-813D-9F2F466801F7}"/>
              </a:ext>
            </a:extLst>
          </p:cNvPr>
          <p:cNvSpPr txBox="1"/>
          <p:nvPr/>
        </p:nvSpPr>
        <p:spPr>
          <a:xfrm>
            <a:off x="977069" y="3217992"/>
            <a:ext cx="8338109" cy="2677656"/>
          </a:xfrm>
          <a:prstGeom prst="rect">
            <a:avLst/>
          </a:prstGeom>
          <a:solidFill>
            <a:schemeClr val="tx1">
              <a:lumMod val="20000"/>
              <a:lumOff val="80000"/>
            </a:schemeClr>
          </a:solidFill>
        </p:spPr>
        <p:txBody>
          <a:bodyPr wrap="square" lIns="91440" tIns="45720" rIns="91440" bIns="45720" anchor="t">
            <a:spAutoFit/>
          </a:bodyPr>
          <a:lstStyle/>
          <a:p>
            <a:r>
              <a:rPr lang="en-US" sz="2400" b="1">
                <a:latin typeface="Arial"/>
                <a:cs typeface="Arial"/>
              </a:rPr>
              <a:t>Key questions</a:t>
            </a:r>
          </a:p>
          <a:p>
            <a:r>
              <a:rPr lang="en-US" sz="2400">
                <a:latin typeface="Arial"/>
                <a:cs typeface="Arial"/>
              </a:rPr>
              <a:t>1) </a:t>
            </a:r>
            <a:r>
              <a:rPr lang="en-US" sz="2400" u="sng">
                <a:latin typeface="Arial"/>
                <a:cs typeface="Arial"/>
              </a:rPr>
              <a:t>Scope &amp; identification</a:t>
            </a:r>
            <a:r>
              <a:rPr lang="en-US" sz="2400">
                <a:latin typeface="Arial"/>
                <a:cs typeface="Arial"/>
              </a:rPr>
              <a:t>: Why is the project needed? What are the key sustainable development challenges / problems that the project wants to tackle? Who is it a problem for?</a:t>
            </a:r>
          </a:p>
          <a:p>
            <a:r>
              <a:rPr lang="en-US" sz="2400">
                <a:latin typeface="Arial"/>
                <a:cs typeface="Arial"/>
              </a:rPr>
              <a:t>2) </a:t>
            </a:r>
            <a:r>
              <a:rPr lang="en-US" sz="2400" u="sng">
                <a:latin typeface="Arial"/>
                <a:cs typeface="Arial"/>
              </a:rPr>
              <a:t>Causes</a:t>
            </a:r>
            <a:r>
              <a:rPr lang="en-US" sz="2400">
                <a:latin typeface="Arial"/>
                <a:cs typeface="Arial"/>
              </a:rPr>
              <a:t>: What are the causes of the problem(s)?</a:t>
            </a:r>
          </a:p>
          <a:p>
            <a:r>
              <a:rPr lang="en-US" sz="2400">
                <a:latin typeface="Arial"/>
                <a:cs typeface="Arial"/>
              </a:rPr>
              <a:t>3) </a:t>
            </a:r>
            <a:r>
              <a:rPr lang="en-US" sz="2400" u="sng">
                <a:latin typeface="Arial"/>
                <a:cs typeface="Arial"/>
              </a:rPr>
              <a:t>Interlinkages</a:t>
            </a:r>
            <a:r>
              <a:rPr lang="en-US" sz="2400">
                <a:latin typeface="Arial"/>
                <a:cs typeface="Arial"/>
              </a:rPr>
              <a:t>:</a:t>
            </a:r>
            <a:r>
              <a:rPr lang="en-US" sz="2400" b="1">
                <a:latin typeface="Arial"/>
                <a:cs typeface="Arial"/>
              </a:rPr>
              <a:t> </a:t>
            </a:r>
            <a:r>
              <a:rPr lang="en-US" sz="2400">
                <a:latin typeface="Arial"/>
                <a:cs typeface="Arial"/>
              </a:rPr>
              <a:t>How are the sustainable development issues/problems linked to each other?</a:t>
            </a:r>
          </a:p>
        </p:txBody>
      </p:sp>
    </p:spTree>
    <p:extLst>
      <p:ext uri="{BB962C8B-B14F-4D97-AF65-F5344CB8AC3E}">
        <p14:creationId xmlns:p14="http://schemas.microsoft.com/office/powerpoint/2010/main" val="10528592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57B5984-B60C-125B-333C-31BF69E8D7C8}"/>
              </a:ext>
            </a:extLst>
          </p:cNvPr>
          <p:cNvSpPr txBox="1"/>
          <p:nvPr/>
        </p:nvSpPr>
        <p:spPr>
          <a:xfrm>
            <a:off x="979665" y="635913"/>
            <a:ext cx="924668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3600">
                <a:solidFill>
                  <a:srgbClr val="3E534E"/>
                </a:solidFill>
                <a:latin typeface="Arial Black" panose="020B0A04020102020204"/>
              </a:rPr>
              <a:t>Checklist SDG </a:t>
            </a:r>
            <a:r>
              <a:rPr lang="nl-NL" sz="3600" err="1">
                <a:solidFill>
                  <a:srgbClr val="3E534E"/>
                </a:solidFill>
                <a:latin typeface="Arial Black" panose="020B0A04020102020204"/>
              </a:rPr>
              <a:t>principles</a:t>
            </a:r>
            <a:endParaRPr lang="nl-NL" sz="3600">
              <a:solidFill>
                <a:srgbClr val="3E534E"/>
              </a:solidFill>
              <a:latin typeface="Arial Black" panose="020B0A04020102020204"/>
            </a:endParaRPr>
          </a:p>
        </p:txBody>
      </p:sp>
      <p:sp>
        <p:nvSpPr>
          <p:cNvPr id="15" name="Oval 14">
            <a:extLst>
              <a:ext uri="{FF2B5EF4-FFF2-40B4-BE49-F238E27FC236}">
                <a16:creationId xmlns:a16="http://schemas.microsoft.com/office/drawing/2014/main" id="{78051766-8716-FE5F-EE21-BF90FBFE6033}"/>
              </a:ext>
            </a:extLst>
          </p:cNvPr>
          <p:cNvSpPr/>
          <p:nvPr/>
        </p:nvSpPr>
        <p:spPr>
          <a:xfrm>
            <a:off x="-366874" y="532998"/>
            <a:ext cx="834657" cy="834657"/>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17" name="Straight Connector 16">
            <a:extLst>
              <a:ext uri="{FF2B5EF4-FFF2-40B4-BE49-F238E27FC236}">
                <a16:creationId xmlns:a16="http://schemas.microsoft.com/office/drawing/2014/main" id="{5FEBDC6A-EEE1-240F-F1A4-E807DEF0FAC2}"/>
              </a:ext>
            </a:extLst>
          </p:cNvPr>
          <p:cNvCxnSpPr>
            <a:cxnSpLocks/>
          </p:cNvCxnSpPr>
          <p:nvPr/>
        </p:nvCxnSpPr>
        <p:spPr>
          <a:xfrm>
            <a:off x="190500" y="950327"/>
            <a:ext cx="554567"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81AD887B-4AE0-01FE-F4F6-4A6B244CFB19}"/>
              </a:ext>
            </a:extLst>
          </p:cNvPr>
          <p:cNvSpPr/>
          <p:nvPr/>
        </p:nvSpPr>
        <p:spPr>
          <a:xfrm>
            <a:off x="9317774" y="-1032933"/>
            <a:ext cx="9130918" cy="913091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7" name="Groep 6">
            <a:extLst>
              <a:ext uri="{FF2B5EF4-FFF2-40B4-BE49-F238E27FC236}">
                <a16:creationId xmlns:a16="http://schemas.microsoft.com/office/drawing/2014/main" id="{B500ED6C-0E4F-4EF7-8F26-5DCE2DABFC94}"/>
              </a:ext>
            </a:extLst>
          </p:cNvPr>
          <p:cNvGrpSpPr/>
          <p:nvPr/>
        </p:nvGrpSpPr>
        <p:grpSpPr>
          <a:xfrm>
            <a:off x="9458129" y="81915"/>
            <a:ext cx="1536441" cy="487354"/>
            <a:chOff x="1294192" y="381"/>
            <a:chExt cx="4612276" cy="529816"/>
          </a:xfrm>
        </p:grpSpPr>
        <p:sp>
          <p:nvSpPr>
            <p:cNvPr id="8" name="Pijl: vijfhoek 7">
              <a:extLst>
                <a:ext uri="{FF2B5EF4-FFF2-40B4-BE49-F238E27FC236}">
                  <a16:creationId xmlns:a16="http://schemas.microsoft.com/office/drawing/2014/main" id="{C9655618-60AF-EBC1-AB24-422894304C84}"/>
                </a:ext>
              </a:extLst>
            </p:cNvPr>
            <p:cNvSpPr/>
            <p:nvPr/>
          </p:nvSpPr>
          <p:spPr>
            <a:xfrm rot="10800000">
              <a:off x="1294192" y="381"/>
              <a:ext cx="4612276" cy="529816"/>
            </a:xfrm>
            <a:prstGeom prst="homePlate">
              <a:avLst/>
            </a:prstGeom>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sp>
        <p:sp>
          <p:nvSpPr>
            <p:cNvPr id="10" name="Pijl: vijfhoek 4">
              <a:extLst>
                <a:ext uri="{FF2B5EF4-FFF2-40B4-BE49-F238E27FC236}">
                  <a16:creationId xmlns:a16="http://schemas.microsoft.com/office/drawing/2014/main" id="{4ABA7DB4-A4AE-6AD9-E701-4BC2E72A1454}"/>
                </a:ext>
              </a:extLst>
            </p:cNvPr>
            <p:cNvSpPr txBox="1"/>
            <p:nvPr/>
          </p:nvSpPr>
          <p:spPr>
            <a:xfrm rot="21600000">
              <a:off x="1426646" y="381"/>
              <a:ext cx="4479822" cy="52981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33634" tIns="80010" rIns="149352" bIns="80010" numCol="1" spcCol="1270" anchor="ctr" anchorCtr="0">
              <a:noAutofit/>
            </a:bodyPr>
            <a:lstStyle/>
            <a:p>
              <a:pPr marL="0" lvl="0" indent="0" algn="ctr" defTabSz="933450">
                <a:lnSpc>
                  <a:spcPct val="90000"/>
                </a:lnSpc>
                <a:spcBef>
                  <a:spcPct val="0"/>
                </a:spcBef>
                <a:spcAft>
                  <a:spcPct val="35000"/>
                </a:spcAft>
                <a:buNone/>
              </a:pPr>
              <a:r>
                <a:rPr lang="nl-NL" sz="2100" kern="1200"/>
                <a:t>Module 1</a:t>
              </a:r>
              <a:endParaRPr lang="en-BE" sz="2100" kern="1200"/>
            </a:p>
          </p:txBody>
        </p:sp>
      </p:grpSp>
      <p:graphicFrame>
        <p:nvGraphicFramePr>
          <p:cNvPr id="11" name="Tabel 10">
            <a:extLst>
              <a:ext uri="{FF2B5EF4-FFF2-40B4-BE49-F238E27FC236}">
                <a16:creationId xmlns:a16="http://schemas.microsoft.com/office/drawing/2014/main" id="{0ADD59E8-9BE3-7011-92D2-BBD26314E325}"/>
              </a:ext>
            </a:extLst>
          </p:cNvPr>
          <p:cNvGraphicFramePr>
            <a:graphicFrameLocks noGrp="1"/>
          </p:cNvGraphicFramePr>
          <p:nvPr>
            <p:extLst>
              <p:ext uri="{D42A27DB-BD31-4B8C-83A1-F6EECF244321}">
                <p14:modId xmlns:p14="http://schemas.microsoft.com/office/powerpoint/2010/main" val="1774674859"/>
              </p:ext>
            </p:extLst>
          </p:nvPr>
        </p:nvGraphicFramePr>
        <p:xfrm>
          <a:off x="745067" y="1251204"/>
          <a:ext cx="8460578" cy="5606796"/>
        </p:xfrm>
        <a:graphic>
          <a:graphicData uri="http://schemas.openxmlformats.org/drawingml/2006/table">
            <a:tbl>
              <a:tblPr firstRow="1" firstCol="1" bandRow="1"/>
              <a:tblGrid>
                <a:gridCol w="828563">
                  <a:extLst>
                    <a:ext uri="{9D8B030D-6E8A-4147-A177-3AD203B41FA5}">
                      <a16:colId xmlns:a16="http://schemas.microsoft.com/office/drawing/2014/main" val="1926648882"/>
                    </a:ext>
                  </a:extLst>
                </a:gridCol>
                <a:gridCol w="7632015">
                  <a:extLst>
                    <a:ext uri="{9D8B030D-6E8A-4147-A177-3AD203B41FA5}">
                      <a16:colId xmlns:a16="http://schemas.microsoft.com/office/drawing/2014/main" val="1169761894"/>
                    </a:ext>
                  </a:extLst>
                </a:gridCol>
              </a:tblGrid>
              <a:tr h="3663780">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lnSpc>
                          <a:spcPct val="107000"/>
                        </a:lnSpc>
                        <a:spcBef>
                          <a:spcPts val="1200"/>
                        </a:spcBef>
                        <a:spcAft>
                          <a:spcPts val="600"/>
                        </a:spcAft>
                      </a:pPr>
                      <a:r>
                        <a:rPr lang="nl-NL" sz="1600" b="1">
                          <a:solidFill>
                            <a:srgbClr val="262626"/>
                          </a:solidFill>
                          <a:effectLst/>
                          <a:latin typeface="Arial" panose="020B0604020202020204" pitchFamily="34" charset="0"/>
                          <a:ea typeface="Arial" panose="020B0604020202020204" pitchFamily="34" charset="0"/>
                          <a:cs typeface="Arial" panose="020B0604020202020204" pitchFamily="34" charset="0"/>
                        </a:rPr>
                        <a:t>LNOB</a:t>
                      </a:r>
                      <a:endParaRPr lang="en-BE" sz="1600">
                        <a:solidFill>
                          <a:srgbClr val="262626"/>
                        </a:solidFill>
                        <a:effectLst/>
                        <a:latin typeface="Arial" panose="020B0604020202020204" pitchFamily="34" charset="0"/>
                        <a:ea typeface="Times New Roman" panose="02020603050405020304" pitchFamily="18" charset="0"/>
                        <a:cs typeface="Arial" panose="020B0604020202020204" pitchFamily="34" charset="0"/>
                      </a:endParaRPr>
                    </a:p>
                  </a:txBody>
                  <a:tcPr marL="66139" marR="661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342900" lvl="0" indent="-342900" algn="just">
                        <a:lnSpc>
                          <a:spcPct val="130000"/>
                        </a:lnSpc>
                        <a:buFont typeface="Wingdings" panose="05000000000000000000" pitchFamily="2" charset="2"/>
                        <a:buChar char="q"/>
                      </a:pPr>
                      <a:r>
                        <a:rPr lang="en-GB" sz="1600">
                          <a:solidFill>
                            <a:srgbClr val="262626"/>
                          </a:solidFill>
                          <a:effectLst/>
                          <a:latin typeface="Arial" panose="020B0604020202020204" pitchFamily="34" charset="0"/>
                          <a:ea typeface="Arial" panose="020B0604020202020204" pitchFamily="34" charset="0"/>
                          <a:cs typeface="Arial" panose="020B0604020202020204" pitchFamily="34" charset="0"/>
                        </a:rPr>
                        <a:t>Have you identified which groups are (at risk of being) left behind within the intervention area (country, region) and from what they are excluded?</a:t>
                      </a:r>
                      <a:endParaRPr lang="en-BE" sz="1600">
                        <a:solidFill>
                          <a:srgbClr val="262626"/>
                        </a:solidFill>
                        <a:effectLst/>
                        <a:latin typeface="Arial" panose="020B0604020202020204" pitchFamily="34" charset="0"/>
                        <a:ea typeface="Times New Roman" panose="02020603050405020304" pitchFamily="18" charset="0"/>
                        <a:cs typeface="Arial" panose="020B0604020202020204" pitchFamily="34" charset="0"/>
                      </a:endParaRPr>
                    </a:p>
                    <a:p>
                      <a:pPr marL="342900" lvl="0" indent="-342900" algn="just">
                        <a:lnSpc>
                          <a:spcPct val="130000"/>
                        </a:lnSpc>
                        <a:buFont typeface="Wingdings" panose="05000000000000000000" pitchFamily="2" charset="2"/>
                        <a:buChar char="q"/>
                      </a:pPr>
                      <a:r>
                        <a:rPr lang="en-GB" sz="1600">
                          <a:solidFill>
                            <a:srgbClr val="262626"/>
                          </a:solidFill>
                          <a:effectLst/>
                          <a:latin typeface="Arial" panose="020B0604020202020204" pitchFamily="34" charset="0"/>
                          <a:ea typeface="Arial" panose="020B0604020202020204" pitchFamily="34" charset="0"/>
                          <a:cs typeface="Arial" panose="020B0604020202020204" pitchFamily="34" charset="0"/>
                        </a:rPr>
                        <a:t>Have you analysed why they are left behind and by whom they are excluded (considering intersecting factors)?</a:t>
                      </a:r>
                      <a:endParaRPr lang="en-BE" sz="1600">
                        <a:solidFill>
                          <a:srgbClr val="262626"/>
                        </a:solidFill>
                        <a:effectLst/>
                        <a:latin typeface="Arial" panose="020B0604020202020204" pitchFamily="34" charset="0"/>
                        <a:ea typeface="Times New Roman" panose="02020603050405020304" pitchFamily="18" charset="0"/>
                        <a:cs typeface="Arial" panose="020B0604020202020204" pitchFamily="34" charset="0"/>
                      </a:endParaRPr>
                    </a:p>
                    <a:p>
                      <a:pPr marL="342900" lvl="0" indent="-342900" algn="just">
                        <a:lnSpc>
                          <a:spcPct val="130000"/>
                        </a:lnSpc>
                        <a:buFont typeface="Wingdings" panose="05000000000000000000" pitchFamily="2" charset="2"/>
                        <a:buChar char="q"/>
                      </a:pPr>
                      <a:r>
                        <a:rPr lang="en-GB" sz="1600">
                          <a:solidFill>
                            <a:srgbClr val="262626"/>
                          </a:solidFill>
                          <a:effectLst/>
                          <a:latin typeface="Arial" panose="020B0604020202020204" pitchFamily="34" charset="0"/>
                          <a:ea typeface="Arial" panose="020B0604020202020204" pitchFamily="34" charset="0"/>
                          <a:cs typeface="Arial" panose="020B0604020202020204" pitchFamily="34" charset="0"/>
                        </a:rPr>
                        <a:t>Have you formulated clear definitions or criteria for poverty, marginalization, exclusion, …?</a:t>
                      </a:r>
                      <a:endParaRPr lang="en-BE" sz="1600">
                        <a:solidFill>
                          <a:srgbClr val="262626"/>
                        </a:solidFill>
                        <a:effectLst/>
                        <a:latin typeface="Arial" panose="020B0604020202020204" pitchFamily="34" charset="0"/>
                        <a:ea typeface="Times New Roman" panose="02020603050405020304" pitchFamily="18" charset="0"/>
                        <a:cs typeface="Arial" panose="020B0604020202020204" pitchFamily="34" charset="0"/>
                      </a:endParaRPr>
                    </a:p>
                    <a:p>
                      <a:pPr marL="342900" lvl="0" indent="-342900" algn="just">
                        <a:lnSpc>
                          <a:spcPct val="130000"/>
                        </a:lnSpc>
                        <a:buFont typeface="Wingdings" panose="05000000000000000000" pitchFamily="2" charset="2"/>
                        <a:buChar char="q"/>
                      </a:pPr>
                      <a:r>
                        <a:rPr lang="en-GB" sz="1600">
                          <a:solidFill>
                            <a:srgbClr val="262626"/>
                          </a:solidFill>
                          <a:effectLst/>
                          <a:latin typeface="Arial" panose="020B0604020202020204" pitchFamily="34" charset="0"/>
                          <a:ea typeface="Arial" panose="020B0604020202020204" pitchFamily="34" charset="0"/>
                          <a:cs typeface="Arial" panose="020B0604020202020204" pitchFamily="34" charset="0"/>
                        </a:rPr>
                        <a:t>Does your analysis include the perspectives of those (at risk of being) left behind?</a:t>
                      </a:r>
                      <a:endParaRPr lang="en-BE" sz="1600">
                        <a:solidFill>
                          <a:srgbClr val="262626"/>
                        </a:solidFill>
                        <a:effectLst/>
                        <a:latin typeface="Arial" panose="020B0604020202020204" pitchFamily="34" charset="0"/>
                        <a:ea typeface="Times New Roman" panose="02020603050405020304" pitchFamily="18" charset="0"/>
                        <a:cs typeface="Arial" panose="020B0604020202020204" pitchFamily="34" charset="0"/>
                      </a:endParaRPr>
                    </a:p>
                    <a:p>
                      <a:pPr marL="342900" lvl="0" indent="-342900" algn="just">
                        <a:lnSpc>
                          <a:spcPct val="130000"/>
                        </a:lnSpc>
                        <a:buFont typeface="Wingdings" panose="05000000000000000000" pitchFamily="2" charset="2"/>
                        <a:buChar char="q"/>
                      </a:pPr>
                      <a:r>
                        <a:rPr lang="en-GB" sz="1600">
                          <a:solidFill>
                            <a:srgbClr val="262626"/>
                          </a:solidFill>
                          <a:effectLst/>
                          <a:latin typeface="Arial" panose="020B0604020202020204" pitchFamily="34" charset="0"/>
                          <a:ea typeface="Arial" panose="020B0604020202020204" pitchFamily="34" charset="0"/>
                          <a:cs typeface="Arial" panose="020B0604020202020204" pitchFamily="34" charset="0"/>
                        </a:rPr>
                        <a:t>Have you conducted a gender analysis which examines the differences in women’s and men’s needs, roles and responsibilities, daily routines and activities, and access to and control over resources, services and decision-making, including those that lead to social and economic inequalities?</a:t>
                      </a:r>
                      <a:r>
                        <a:rPr lang="en-US" sz="1600">
                          <a:solidFill>
                            <a:srgbClr val="262626"/>
                          </a:solidFill>
                          <a:effectLst/>
                          <a:latin typeface="Arial" panose="020B0604020202020204" pitchFamily="34" charset="0"/>
                          <a:ea typeface="Times New Roman" panose="02020603050405020304" pitchFamily="18" charset="0"/>
                          <a:cs typeface="Arial" panose="020B0604020202020204" pitchFamily="34" charset="0"/>
                        </a:rPr>
                        <a:t> </a:t>
                      </a:r>
                      <a:endParaRPr lang="en-BE" sz="1600">
                        <a:solidFill>
                          <a:srgbClr val="262626"/>
                        </a:solidFill>
                        <a:effectLst/>
                        <a:latin typeface="Arial" panose="020B0604020202020204" pitchFamily="34" charset="0"/>
                        <a:ea typeface="Times New Roman" panose="02020603050405020304" pitchFamily="18" charset="0"/>
                        <a:cs typeface="Arial" panose="020B0604020202020204" pitchFamily="34" charset="0"/>
                      </a:endParaRPr>
                    </a:p>
                  </a:txBody>
                  <a:tcPr marL="66139" marR="661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3C5C1"/>
                    </a:solidFill>
                  </a:tcPr>
                </a:tc>
                <a:extLst>
                  <a:ext uri="{0D108BD9-81ED-4DB2-BD59-A6C34878D82A}">
                    <a16:rowId xmlns:a16="http://schemas.microsoft.com/office/drawing/2014/main" val="102491142"/>
                  </a:ext>
                </a:extLst>
              </a:tr>
              <a:tr h="1199872">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lnSpc>
                          <a:spcPct val="107000"/>
                        </a:lnSpc>
                        <a:spcAft>
                          <a:spcPts val="600"/>
                        </a:spcAft>
                      </a:pPr>
                      <a:r>
                        <a:rPr lang="en-GB" sz="1600" b="1">
                          <a:solidFill>
                            <a:srgbClr val="262626"/>
                          </a:solidFill>
                          <a:effectLst/>
                          <a:latin typeface="Arial" panose="020B0604020202020204" pitchFamily="34" charset="0"/>
                          <a:ea typeface="Arial" panose="020B0604020202020204" pitchFamily="34" charset="0"/>
                          <a:cs typeface="Arial" panose="020B0604020202020204" pitchFamily="34" charset="0"/>
                        </a:rPr>
                        <a:t>INT</a:t>
                      </a:r>
                      <a:endParaRPr lang="en-BE" sz="1600">
                        <a:solidFill>
                          <a:srgbClr val="262626"/>
                        </a:solidFill>
                        <a:effectLst/>
                        <a:latin typeface="Arial" panose="020B0604020202020204" pitchFamily="34" charset="0"/>
                        <a:ea typeface="Times New Roman" panose="02020603050405020304" pitchFamily="18" charset="0"/>
                        <a:cs typeface="Arial" panose="020B0604020202020204" pitchFamily="34" charset="0"/>
                      </a:endParaRPr>
                    </a:p>
                  </a:txBody>
                  <a:tcPr marL="66139" marR="661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342900" lvl="0" indent="-342900" algn="just">
                        <a:lnSpc>
                          <a:spcPct val="130000"/>
                        </a:lnSpc>
                        <a:buFont typeface="Wingdings" panose="05000000000000000000" pitchFamily="2" charset="2"/>
                        <a:buChar char="q"/>
                      </a:pPr>
                      <a:r>
                        <a:rPr lang="en-GB" sz="1600">
                          <a:solidFill>
                            <a:srgbClr val="262626"/>
                          </a:solidFill>
                          <a:effectLst/>
                          <a:latin typeface="Arial" panose="020B0604020202020204" pitchFamily="34" charset="0"/>
                          <a:ea typeface="Arial" panose="020B0604020202020204" pitchFamily="34" charset="0"/>
                          <a:cs typeface="Arial" panose="020B0604020202020204" pitchFamily="34" charset="0"/>
                        </a:rPr>
                        <a:t>Have you gained a solid understanding of the important interlinkages in the system in which you are working?</a:t>
                      </a:r>
                      <a:endParaRPr lang="en-BE" sz="1600">
                        <a:solidFill>
                          <a:srgbClr val="262626"/>
                        </a:solidFill>
                        <a:effectLst/>
                        <a:latin typeface="Arial" panose="020B0604020202020204" pitchFamily="34" charset="0"/>
                        <a:ea typeface="Times New Roman" panose="02020603050405020304" pitchFamily="18" charset="0"/>
                        <a:cs typeface="Arial" panose="020B0604020202020204" pitchFamily="34" charset="0"/>
                      </a:endParaRPr>
                    </a:p>
                    <a:p>
                      <a:pPr marL="342900" lvl="0" indent="-342900" algn="just">
                        <a:lnSpc>
                          <a:spcPct val="130000"/>
                        </a:lnSpc>
                        <a:buFont typeface="Wingdings" panose="05000000000000000000" pitchFamily="2" charset="2"/>
                        <a:buChar char="q"/>
                      </a:pPr>
                      <a:r>
                        <a:rPr lang="en-GB" sz="1600">
                          <a:solidFill>
                            <a:srgbClr val="262626"/>
                          </a:solidFill>
                          <a:effectLst/>
                          <a:latin typeface="Arial" panose="020B0604020202020204" pitchFamily="34" charset="0"/>
                          <a:ea typeface="Arial" panose="020B0604020202020204" pitchFamily="34" charset="0"/>
                          <a:cs typeface="Arial" panose="020B0604020202020204" pitchFamily="34" charset="0"/>
                        </a:rPr>
                        <a:t>How are these issues linked? What are important co-benefits and trade-offs (e.g. environmental – economic trade-offs)?</a:t>
                      </a:r>
                      <a:endParaRPr lang="en-BE" sz="1600">
                        <a:solidFill>
                          <a:srgbClr val="262626"/>
                        </a:solidFill>
                        <a:effectLst/>
                        <a:latin typeface="Arial" panose="020B0604020202020204" pitchFamily="34" charset="0"/>
                        <a:ea typeface="Times New Roman" panose="02020603050405020304" pitchFamily="18" charset="0"/>
                        <a:cs typeface="Arial" panose="020B0604020202020204" pitchFamily="34" charset="0"/>
                      </a:endParaRPr>
                    </a:p>
                  </a:txBody>
                  <a:tcPr marL="66139" marR="661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3C5C1"/>
                    </a:solidFill>
                  </a:tcPr>
                </a:tc>
                <a:extLst>
                  <a:ext uri="{0D108BD9-81ED-4DB2-BD59-A6C34878D82A}">
                    <a16:rowId xmlns:a16="http://schemas.microsoft.com/office/drawing/2014/main" val="706818260"/>
                  </a:ext>
                </a:extLst>
              </a:tr>
              <a:tr h="583895">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lnSpc>
                          <a:spcPct val="107000"/>
                        </a:lnSpc>
                        <a:spcBef>
                          <a:spcPts val="1200"/>
                        </a:spcBef>
                        <a:spcAft>
                          <a:spcPts val="600"/>
                        </a:spcAft>
                      </a:pPr>
                      <a:r>
                        <a:rPr lang="en-GB" sz="1600" b="1">
                          <a:solidFill>
                            <a:srgbClr val="262626"/>
                          </a:solidFill>
                          <a:effectLst/>
                          <a:latin typeface="Arial" panose="020B0604020202020204" pitchFamily="34" charset="0"/>
                          <a:ea typeface="Arial" panose="020B0604020202020204" pitchFamily="34" charset="0"/>
                          <a:cs typeface="Arial" panose="020B0604020202020204" pitchFamily="34" charset="0"/>
                        </a:rPr>
                        <a:t>MSP</a:t>
                      </a:r>
                      <a:endParaRPr lang="en-BE" sz="1600">
                        <a:solidFill>
                          <a:srgbClr val="262626"/>
                        </a:solidFill>
                        <a:effectLst/>
                        <a:latin typeface="Arial" panose="020B0604020202020204" pitchFamily="34" charset="0"/>
                        <a:ea typeface="Times New Roman" panose="02020603050405020304" pitchFamily="18" charset="0"/>
                        <a:cs typeface="Arial" panose="020B0604020202020204" pitchFamily="34" charset="0"/>
                      </a:endParaRPr>
                    </a:p>
                  </a:txBody>
                  <a:tcPr marL="66139" marR="661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342900" lvl="0" indent="-342900" algn="just">
                        <a:lnSpc>
                          <a:spcPct val="130000"/>
                        </a:lnSpc>
                        <a:buFont typeface="Wingdings" panose="05000000000000000000" pitchFamily="2" charset="2"/>
                        <a:buChar char="q"/>
                      </a:pPr>
                      <a:r>
                        <a:rPr lang="en-GB" sz="1600">
                          <a:solidFill>
                            <a:srgbClr val="262626"/>
                          </a:solidFill>
                          <a:effectLst/>
                          <a:latin typeface="Arial" panose="020B0604020202020204" pitchFamily="34" charset="0"/>
                          <a:ea typeface="Arial" panose="020B0604020202020204" pitchFamily="34" charset="0"/>
                          <a:cs typeface="Arial" panose="020B0604020202020204" pitchFamily="34" charset="0"/>
                        </a:rPr>
                        <a:t>Do you have a solid understanding of the relevant actors and their relationships in the system in which you are working?</a:t>
                      </a:r>
                      <a:endParaRPr lang="en-BE" sz="1600">
                        <a:solidFill>
                          <a:srgbClr val="262626"/>
                        </a:solidFill>
                        <a:effectLst/>
                        <a:latin typeface="Arial" panose="020B0604020202020204" pitchFamily="34" charset="0"/>
                        <a:ea typeface="Times New Roman" panose="02020603050405020304" pitchFamily="18" charset="0"/>
                        <a:cs typeface="Arial" panose="020B0604020202020204" pitchFamily="34" charset="0"/>
                      </a:endParaRPr>
                    </a:p>
                  </a:txBody>
                  <a:tcPr marL="66139" marR="661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3C5C1"/>
                    </a:solidFill>
                  </a:tcPr>
                </a:tc>
                <a:extLst>
                  <a:ext uri="{0D108BD9-81ED-4DB2-BD59-A6C34878D82A}">
                    <a16:rowId xmlns:a16="http://schemas.microsoft.com/office/drawing/2014/main" val="1918925878"/>
                  </a:ext>
                </a:extLst>
              </a:tr>
            </a:tbl>
          </a:graphicData>
        </a:graphic>
      </p:graphicFrame>
      <p:pic>
        <p:nvPicPr>
          <p:cNvPr id="12" name="Afbeelding 18">
            <a:extLst>
              <a:ext uri="{FF2B5EF4-FFF2-40B4-BE49-F238E27FC236}">
                <a16:creationId xmlns:a16="http://schemas.microsoft.com/office/drawing/2014/main" id="{C022767E-59D3-08A9-0B99-FC83C4882F4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l="12000" t="7043" r="15546" b="22041"/>
          <a:stretch>
            <a:fillRect/>
          </a:stretch>
        </p:blipFill>
        <p:spPr bwMode="auto">
          <a:xfrm>
            <a:off x="954729" y="1508623"/>
            <a:ext cx="288715" cy="244769"/>
          </a:xfrm>
          <a:prstGeom prst="rect">
            <a:avLst/>
          </a:prstGeom>
          <a:noFill/>
          <a:extLst>
            <a:ext uri="{909E8E84-426E-40DD-AFC4-6F175D3DCCD1}">
              <a14:hiddenFill xmlns:a14="http://schemas.microsoft.com/office/drawing/2010/main">
                <a:solidFill>
                  <a:srgbClr val="FFFFFF"/>
                </a:solidFill>
              </a14:hiddenFill>
            </a:ext>
          </a:extLst>
        </p:spPr>
      </p:pic>
      <p:pic>
        <p:nvPicPr>
          <p:cNvPr id="13" name="Afbeelding 20">
            <a:extLst>
              <a:ext uri="{FF2B5EF4-FFF2-40B4-BE49-F238E27FC236}">
                <a16:creationId xmlns:a16="http://schemas.microsoft.com/office/drawing/2014/main" id="{9C78E404-EA9B-CFE7-B347-E2A0EA93731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V="1">
            <a:off x="979665" y="5742847"/>
            <a:ext cx="326146" cy="270324"/>
          </a:xfrm>
          <a:prstGeom prst="rect">
            <a:avLst/>
          </a:prstGeom>
          <a:noFill/>
          <a:extLst>
            <a:ext uri="{909E8E84-426E-40DD-AFC4-6F175D3DCCD1}">
              <a14:hiddenFill xmlns:a14="http://schemas.microsoft.com/office/drawing/2010/main">
                <a:solidFill>
                  <a:srgbClr val="FFFFFF"/>
                </a:solidFill>
              </a14:hiddenFill>
            </a:ext>
          </a:extLst>
        </p:spPr>
      </p:pic>
      <p:pic>
        <p:nvPicPr>
          <p:cNvPr id="14" name="Afbeelding 21">
            <a:extLst>
              <a:ext uri="{FF2B5EF4-FFF2-40B4-BE49-F238E27FC236}">
                <a16:creationId xmlns:a16="http://schemas.microsoft.com/office/drawing/2014/main" id="{43DD0E18-7BDD-9135-EA72-EB2D9CBCB04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l="11642" t="18159" r="7388" b="11913"/>
          <a:stretch>
            <a:fillRect/>
          </a:stretch>
        </p:blipFill>
        <p:spPr bwMode="auto">
          <a:xfrm>
            <a:off x="979665" y="6516602"/>
            <a:ext cx="326145" cy="2237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46578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57B5984-B60C-125B-333C-31BF69E8D7C8}"/>
              </a:ext>
            </a:extLst>
          </p:cNvPr>
          <p:cNvSpPr txBox="1"/>
          <p:nvPr/>
        </p:nvSpPr>
        <p:spPr>
          <a:xfrm>
            <a:off x="979665" y="635913"/>
            <a:ext cx="9246685"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a:solidFill>
                  <a:srgbClr val="3E534E"/>
                </a:solidFill>
                <a:latin typeface="Arial Black" panose="020B0A04020102020204"/>
              </a:rPr>
              <a:t>Individual and </a:t>
            </a:r>
            <a:r>
              <a:rPr lang="en-US" sz="3200" err="1">
                <a:solidFill>
                  <a:srgbClr val="3E534E"/>
                </a:solidFill>
                <a:latin typeface="Arial Black" panose="020B0A04020102020204"/>
              </a:rPr>
              <a:t>organisational</a:t>
            </a:r>
            <a:r>
              <a:rPr lang="en-US" sz="3200">
                <a:solidFill>
                  <a:srgbClr val="3E534E"/>
                </a:solidFill>
                <a:latin typeface="Arial Black" panose="020B0A04020102020204"/>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3200">
                <a:solidFill>
                  <a:srgbClr val="3E534E"/>
                </a:solidFill>
                <a:latin typeface="Arial Black" panose="020B0A04020102020204"/>
              </a:rPr>
              <a:t>capacity building context</a:t>
            </a:r>
            <a:endParaRPr lang="nl-NL" sz="3200">
              <a:solidFill>
                <a:srgbClr val="3E534E"/>
              </a:solidFill>
              <a:latin typeface="Arial Black" panose="020B0A04020102020204"/>
            </a:endParaRPr>
          </a:p>
        </p:txBody>
      </p:sp>
      <p:sp>
        <p:nvSpPr>
          <p:cNvPr id="15" name="Oval 14">
            <a:extLst>
              <a:ext uri="{FF2B5EF4-FFF2-40B4-BE49-F238E27FC236}">
                <a16:creationId xmlns:a16="http://schemas.microsoft.com/office/drawing/2014/main" id="{78051766-8716-FE5F-EE21-BF90FBFE6033}"/>
              </a:ext>
            </a:extLst>
          </p:cNvPr>
          <p:cNvSpPr/>
          <p:nvPr/>
        </p:nvSpPr>
        <p:spPr>
          <a:xfrm>
            <a:off x="-366874" y="532998"/>
            <a:ext cx="834657" cy="834657"/>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17" name="Straight Connector 16">
            <a:extLst>
              <a:ext uri="{FF2B5EF4-FFF2-40B4-BE49-F238E27FC236}">
                <a16:creationId xmlns:a16="http://schemas.microsoft.com/office/drawing/2014/main" id="{5FEBDC6A-EEE1-240F-F1A4-E807DEF0FAC2}"/>
              </a:ext>
            </a:extLst>
          </p:cNvPr>
          <p:cNvCxnSpPr>
            <a:cxnSpLocks/>
          </p:cNvCxnSpPr>
          <p:nvPr/>
        </p:nvCxnSpPr>
        <p:spPr>
          <a:xfrm>
            <a:off x="190500" y="950327"/>
            <a:ext cx="554567"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81AD887B-4AE0-01FE-F4F6-4A6B244CFB19}"/>
              </a:ext>
            </a:extLst>
          </p:cNvPr>
          <p:cNvSpPr/>
          <p:nvPr/>
        </p:nvSpPr>
        <p:spPr>
          <a:xfrm>
            <a:off x="9317774" y="-1032933"/>
            <a:ext cx="9130918" cy="913091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7" name="Groep 6">
            <a:extLst>
              <a:ext uri="{FF2B5EF4-FFF2-40B4-BE49-F238E27FC236}">
                <a16:creationId xmlns:a16="http://schemas.microsoft.com/office/drawing/2014/main" id="{B500ED6C-0E4F-4EF7-8F26-5DCE2DABFC94}"/>
              </a:ext>
            </a:extLst>
          </p:cNvPr>
          <p:cNvGrpSpPr/>
          <p:nvPr/>
        </p:nvGrpSpPr>
        <p:grpSpPr>
          <a:xfrm>
            <a:off x="9458129" y="81915"/>
            <a:ext cx="1536441" cy="487354"/>
            <a:chOff x="1294192" y="381"/>
            <a:chExt cx="4612276" cy="529816"/>
          </a:xfrm>
        </p:grpSpPr>
        <p:sp>
          <p:nvSpPr>
            <p:cNvPr id="8" name="Pijl: vijfhoek 7">
              <a:extLst>
                <a:ext uri="{FF2B5EF4-FFF2-40B4-BE49-F238E27FC236}">
                  <a16:creationId xmlns:a16="http://schemas.microsoft.com/office/drawing/2014/main" id="{C9655618-60AF-EBC1-AB24-422894304C84}"/>
                </a:ext>
              </a:extLst>
            </p:cNvPr>
            <p:cNvSpPr/>
            <p:nvPr/>
          </p:nvSpPr>
          <p:spPr>
            <a:xfrm rot="10800000">
              <a:off x="1294192" y="381"/>
              <a:ext cx="4612276" cy="529816"/>
            </a:xfrm>
            <a:prstGeom prst="homePlate">
              <a:avLst/>
            </a:prstGeom>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sp>
        <p:sp>
          <p:nvSpPr>
            <p:cNvPr id="10" name="Pijl: vijfhoek 4">
              <a:extLst>
                <a:ext uri="{FF2B5EF4-FFF2-40B4-BE49-F238E27FC236}">
                  <a16:creationId xmlns:a16="http://schemas.microsoft.com/office/drawing/2014/main" id="{4ABA7DB4-A4AE-6AD9-E701-4BC2E72A1454}"/>
                </a:ext>
              </a:extLst>
            </p:cNvPr>
            <p:cNvSpPr txBox="1"/>
            <p:nvPr/>
          </p:nvSpPr>
          <p:spPr>
            <a:xfrm rot="21600000">
              <a:off x="1426646" y="381"/>
              <a:ext cx="4479822" cy="52981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33634" tIns="80010" rIns="149352" bIns="80010" numCol="1" spcCol="1270" anchor="ctr" anchorCtr="0">
              <a:noAutofit/>
            </a:bodyPr>
            <a:lstStyle/>
            <a:p>
              <a:pPr marL="0" lvl="0" indent="0" algn="ctr" defTabSz="933450">
                <a:lnSpc>
                  <a:spcPct val="90000"/>
                </a:lnSpc>
                <a:spcBef>
                  <a:spcPct val="0"/>
                </a:spcBef>
                <a:spcAft>
                  <a:spcPct val="35000"/>
                </a:spcAft>
                <a:buNone/>
              </a:pPr>
              <a:r>
                <a:rPr lang="nl-NL" sz="2100" kern="1200"/>
                <a:t>Module 1</a:t>
              </a:r>
              <a:endParaRPr lang="en-BE" sz="2100" kern="1200"/>
            </a:p>
          </p:txBody>
        </p:sp>
      </p:grpSp>
      <p:sp>
        <p:nvSpPr>
          <p:cNvPr id="4" name="Tekstvak 3">
            <a:extLst>
              <a:ext uri="{FF2B5EF4-FFF2-40B4-BE49-F238E27FC236}">
                <a16:creationId xmlns:a16="http://schemas.microsoft.com/office/drawing/2014/main" id="{2E897B89-C87B-18C5-6CF0-61D4B1BC4579}"/>
              </a:ext>
            </a:extLst>
          </p:cNvPr>
          <p:cNvSpPr txBox="1"/>
          <p:nvPr/>
        </p:nvSpPr>
        <p:spPr>
          <a:xfrm>
            <a:off x="977069" y="2158328"/>
            <a:ext cx="8338109" cy="2308324"/>
          </a:xfrm>
          <a:prstGeom prst="rect">
            <a:avLst/>
          </a:prstGeom>
          <a:solidFill>
            <a:schemeClr val="tx1">
              <a:lumMod val="20000"/>
              <a:lumOff val="80000"/>
            </a:schemeClr>
          </a:solidFill>
        </p:spPr>
        <p:txBody>
          <a:bodyPr wrap="square" lIns="91440" tIns="45720" rIns="91440" bIns="45720" anchor="t">
            <a:spAutoFit/>
          </a:bodyPr>
          <a:lstStyle/>
          <a:p>
            <a:pPr marL="342900" indent="-342900">
              <a:buFont typeface="Arial" panose="020B0604020202020204" pitchFamily="34" charset="0"/>
              <a:buChar char="•"/>
            </a:pPr>
            <a:r>
              <a:rPr lang="en-US" sz="2400" err="1">
                <a:latin typeface="Arial"/>
                <a:cs typeface="Arial"/>
              </a:rPr>
              <a:t>Analyse</a:t>
            </a:r>
            <a:r>
              <a:rPr lang="en-US" sz="2400">
                <a:latin typeface="Arial"/>
                <a:cs typeface="Arial"/>
              </a:rPr>
              <a:t> </a:t>
            </a:r>
            <a:r>
              <a:rPr lang="en-US" sz="2400" b="1">
                <a:latin typeface="Arial"/>
                <a:cs typeface="Arial"/>
              </a:rPr>
              <a:t>capacity constraints </a:t>
            </a:r>
            <a:r>
              <a:rPr lang="en-US" sz="2400">
                <a:latin typeface="Arial"/>
                <a:cs typeface="Arial"/>
              </a:rPr>
              <a:t>at the level of the targeted audience and their needs and priorities</a:t>
            </a:r>
          </a:p>
          <a:p>
            <a:pPr marL="800100" lvl="1" indent="-342900">
              <a:buFont typeface="Arial" panose="020B0604020202020204" pitchFamily="34" charset="0"/>
              <a:buChar char="•"/>
            </a:pPr>
            <a:r>
              <a:rPr lang="en-US" sz="2400">
                <a:latin typeface="Arial"/>
                <a:cs typeface="Arial"/>
              </a:rPr>
              <a:t>individual level of potential participants</a:t>
            </a:r>
          </a:p>
          <a:p>
            <a:pPr marL="800100" lvl="1" indent="-342900">
              <a:buFont typeface="Arial" panose="020B0604020202020204" pitchFamily="34" charset="0"/>
              <a:buChar char="•"/>
            </a:pPr>
            <a:r>
              <a:rPr lang="en-US" sz="2400" err="1">
                <a:latin typeface="Arial"/>
                <a:cs typeface="Arial"/>
              </a:rPr>
              <a:t>organisational</a:t>
            </a:r>
            <a:r>
              <a:rPr lang="en-US" sz="2400">
                <a:latin typeface="Arial"/>
                <a:cs typeface="Arial"/>
              </a:rPr>
              <a:t> level</a:t>
            </a:r>
          </a:p>
          <a:p>
            <a:pPr marL="342900" indent="-342900">
              <a:buFont typeface="Arial" panose="020B0604020202020204" pitchFamily="34" charset="0"/>
              <a:buChar char="•"/>
            </a:pPr>
            <a:r>
              <a:rPr lang="en-US" sz="2400">
                <a:latin typeface="Arial"/>
                <a:cs typeface="Arial"/>
              </a:rPr>
              <a:t>Added value of the project ? </a:t>
            </a:r>
          </a:p>
          <a:p>
            <a:pPr marL="342900" indent="-342900">
              <a:buFont typeface="Arial" panose="020B0604020202020204" pitchFamily="34" charset="0"/>
              <a:buChar char="•"/>
            </a:pPr>
            <a:r>
              <a:rPr lang="en-US" sz="2400">
                <a:latin typeface="Arial"/>
                <a:cs typeface="Arial"/>
              </a:rPr>
              <a:t>Contribution of shared ownership</a:t>
            </a:r>
            <a:endParaRPr lang="en-US"/>
          </a:p>
        </p:txBody>
      </p:sp>
      <p:sp>
        <p:nvSpPr>
          <p:cNvPr id="11" name="TextBox 1">
            <a:extLst>
              <a:ext uri="{FF2B5EF4-FFF2-40B4-BE49-F238E27FC236}">
                <a16:creationId xmlns:a16="http://schemas.microsoft.com/office/drawing/2014/main" id="{38AA3DF0-F96A-128A-FDDF-B0987B65052D}"/>
              </a:ext>
            </a:extLst>
          </p:cNvPr>
          <p:cNvSpPr txBox="1"/>
          <p:nvPr/>
        </p:nvSpPr>
        <p:spPr>
          <a:xfrm>
            <a:off x="1332411" y="5073688"/>
            <a:ext cx="7039883" cy="41498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lnSpc>
                <a:spcPct val="130000"/>
              </a:lnSpc>
              <a:spcAft>
                <a:spcPts val="600"/>
              </a:spcAft>
            </a:pPr>
            <a:r>
              <a:rPr lang="en-GB" sz="1800" b="1" i="1">
                <a:solidFill>
                  <a:schemeClr val="tx2"/>
                </a:solidFill>
                <a:effectLst/>
                <a:latin typeface="Arial" panose="020B0604020202020204" pitchFamily="34" charset="0"/>
                <a:ea typeface="Times New Roman" panose="02020603050405020304" pitchFamily="18" charset="0"/>
              </a:rPr>
              <a:t>Maximum 3000 characters</a:t>
            </a:r>
            <a:endParaRPr lang="en-BE" sz="1800">
              <a:solidFill>
                <a:schemeClr val="tx2"/>
              </a:solidFill>
              <a:effectLst/>
              <a:latin typeface="Arial" panose="020B0604020202020204" pitchFamily="34" charset="0"/>
              <a:ea typeface="Times New Roman" panose="02020603050405020304" pitchFamily="18" charset="0"/>
            </a:endParaRPr>
          </a:p>
        </p:txBody>
      </p:sp>
      <p:pic>
        <p:nvPicPr>
          <p:cNvPr id="12" name="Graphic 24" descr="Wegwijzer met effen opvulling">
            <a:extLst>
              <a:ext uri="{FF2B5EF4-FFF2-40B4-BE49-F238E27FC236}">
                <a16:creationId xmlns:a16="http://schemas.microsoft.com/office/drawing/2014/main" id="{09C7DFFB-C9B4-F2C6-E4EB-32088C5E41A1}"/>
              </a:ext>
            </a:extLst>
          </p:cNvPr>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77069" y="5029458"/>
            <a:ext cx="389153" cy="503446"/>
          </a:xfrm>
          <a:prstGeom prst="rect">
            <a:avLst/>
          </a:prstGeom>
        </p:spPr>
      </p:pic>
      <p:sp>
        <p:nvSpPr>
          <p:cNvPr id="5" name="Ovaal 4">
            <a:extLst>
              <a:ext uri="{FF2B5EF4-FFF2-40B4-BE49-F238E27FC236}">
                <a16:creationId xmlns:a16="http://schemas.microsoft.com/office/drawing/2014/main" id="{896ACB59-3D11-6DF8-D992-7514AF9A5CCD}"/>
              </a:ext>
            </a:extLst>
          </p:cNvPr>
          <p:cNvSpPr/>
          <p:nvPr/>
        </p:nvSpPr>
        <p:spPr>
          <a:xfrm>
            <a:off x="7880633" y="28363"/>
            <a:ext cx="1479611" cy="1484930"/>
          </a:xfrm>
          <a:prstGeom prst="ellipse">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3" name="Ovaal 12">
            <a:extLst>
              <a:ext uri="{FF2B5EF4-FFF2-40B4-BE49-F238E27FC236}">
                <a16:creationId xmlns:a16="http://schemas.microsoft.com/office/drawing/2014/main" id="{8432F1DD-159A-1F14-ADD2-A44B2548979C}"/>
              </a:ext>
            </a:extLst>
          </p:cNvPr>
          <p:cNvSpPr/>
          <p:nvPr/>
        </p:nvSpPr>
        <p:spPr>
          <a:xfrm>
            <a:off x="8012797" y="82306"/>
            <a:ext cx="1479611" cy="1484930"/>
          </a:xfrm>
          <a:prstGeom prst="ellipse">
            <a:avLst/>
          </a:prstGeom>
          <a:solidFill>
            <a:schemeClr val="tx2">
              <a:lumMod val="40000"/>
              <a:lumOff val="6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pic>
        <p:nvPicPr>
          <p:cNvPr id="14" name="Graphic 13" descr="Griekse tempel met effen opvulling">
            <a:extLst>
              <a:ext uri="{FF2B5EF4-FFF2-40B4-BE49-F238E27FC236}">
                <a16:creationId xmlns:a16="http://schemas.microsoft.com/office/drawing/2014/main" id="{60A8EF56-EB5F-E607-EFB3-B5F7AA44651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303355" y="351036"/>
            <a:ext cx="909083" cy="900899"/>
          </a:xfrm>
          <a:prstGeom prst="rect">
            <a:avLst/>
          </a:prstGeom>
        </p:spPr>
      </p:pic>
    </p:spTree>
    <p:extLst>
      <p:ext uri="{BB962C8B-B14F-4D97-AF65-F5344CB8AC3E}">
        <p14:creationId xmlns:p14="http://schemas.microsoft.com/office/powerpoint/2010/main" val="20701708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57B5984-B60C-125B-333C-31BF69E8D7C8}"/>
              </a:ext>
            </a:extLst>
          </p:cNvPr>
          <p:cNvSpPr txBox="1"/>
          <p:nvPr/>
        </p:nvSpPr>
        <p:spPr>
          <a:xfrm>
            <a:off x="979665" y="635913"/>
            <a:ext cx="924668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3600">
                <a:solidFill>
                  <a:srgbClr val="3E534E"/>
                </a:solidFill>
                <a:latin typeface="Arial Black" panose="020B0A04020102020204"/>
              </a:rPr>
              <a:t>Project </a:t>
            </a:r>
            <a:r>
              <a:rPr lang="nl-NL" sz="3600" err="1">
                <a:solidFill>
                  <a:srgbClr val="3E534E"/>
                </a:solidFill>
                <a:latin typeface="Arial Black" panose="020B0A04020102020204"/>
              </a:rPr>
              <a:t>strategy</a:t>
            </a:r>
            <a:endParaRPr lang="nl-NL" sz="3600">
              <a:solidFill>
                <a:srgbClr val="3E534E"/>
              </a:solidFill>
              <a:latin typeface="Arial Black" panose="020B0A04020102020204"/>
            </a:endParaRPr>
          </a:p>
        </p:txBody>
      </p:sp>
      <p:sp>
        <p:nvSpPr>
          <p:cNvPr id="15" name="Oval 14">
            <a:extLst>
              <a:ext uri="{FF2B5EF4-FFF2-40B4-BE49-F238E27FC236}">
                <a16:creationId xmlns:a16="http://schemas.microsoft.com/office/drawing/2014/main" id="{78051766-8716-FE5F-EE21-BF90FBFE6033}"/>
              </a:ext>
            </a:extLst>
          </p:cNvPr>
          <p:cNvSpPr/>
          <p:nvPr/>
        </p:nvSpPr>
        <p:spPr>
          <a:xfrm>
            <a:off x="-366874" y="532998"/>
            <a:ext cx="834657" cy="834657"/>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17" name="Straight Connector 16">
            <a:extLst>
              <a:ext uri="{FF2B5EF4-FFF2-40B4-BE49-F238E27FC236}">
                <a16:creationId xmlns:a16="http://schemas.microsoft.com/office/drawing/2014/main" id="{5FEBDC6A-EEE1-240F-F1A4-E807DEF0FAC2}"/>
              </a:ext>
            </a:extLst>
          </p:cNvPr>
          <p:cNvCxnSpPr>
            <a:cxnSpLocks/>
          </p:cNvCxnSpPr>
          <p:nvPr/>
        </p:nvCxnSpPr>
        <p:spPr>
          <a:xfrm>
            <a:off x="190500" y="950327"/>
            <a:ext cx="554567"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81AD887B-4AE0-01FE-F4F6-4A6B244CFB19}"/>
              </a:ext>
            </a:extLst>
          </p:cNvPr>
          <p:cNvSpPr/>
          <p:nvPr/>
        </p:nvSpPr>
        <p:spPr>
          <a:xfrm>
            <a:off x="9317774" y="-1032933"/>
            <a:ext cx="9130918" cy="913091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7" name="Groep 6">
            <a:extLst>
              <a:ext uri="{FF2B5EF4-FFF2-40B4-BE49-F238E27FC236}">
                <a16:creationId xmlns:a16="http://schemas.microsoft.com/office/drawing/2014/main" id="{B500ED6C-0E4F-4EF7-8F26-5DCE2DABFC94}"/>
              </a:ext>
            </a:extLst>
          </p:cNvPr>
          <p:cNvGrpSpPr/>
          <p:nvPr/>
        </p:nvGrpSpPr>
        <p:grpSpPr>
          <a:xfrm>
            <a:off x="9458129" y="81915"/>
            <a:ext cx="1536441" cy="487354"/>
            <a:chOff x="1294192" y="381"/>
            <a:chExt cx="4612276" cy="529816"/>
          </a:xfrm>
        </p:grpSpPr>
        <p:sp>
          <p:nvSpPr>
            <p:cNvPr id="8" name="Pijl: vijfhoek 7">
              <a:extLst>
                <a:ext uri="{FF2B5EF4-FFF2-40B4-BE49-F238E27FC236}">
                  <a16:creationId xmlns:a16="http://schemas.microsoft.com/office/drawing/2014/main" id="{C9655618-60AF-EBC1-AB24-422894304C84}"/>
                </a:ext>
              </a:extLst>
            </p:cNvPr>
            <p:cNvSpPr/>
            <p:nvPr/>
          </p:nvSpPr>
          <p:spPr>
            <a:xfrm rot="10800000">
              <a:off x="1294192" y="381"/>
              <a:ext cx="4612276" cy="529816"/>
            </a:xfrm>
            <a:prstGeom prst="homePlate">
              <a:avLst/>
            </a:prstGeom>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sp>
        <p:sp>
          <p:nvSpPr>
            <p:cNvPr id="10" name="Pijl: vijfhoek 4">
              <a:extLst>
                <a:ext uri="{FF2B5EF4-FFF2-40B4-BE49-F238E27FC236}">
                  <a16:creationId xmlns:a16="http://schemas.microsoft.com/office/drawing/2014/main" id="{4ABA7DB4-A4AE-6AD9-E701-4BC2E72A1454}"/>
                </a:ext>
              </a:extLst>
            </p:cNvPr>
            <p:cNvSpPr txBox="1"/>
            <p:nvPr/>
          </p:nvSpPr>
          <p:spPr>
            <a:xfrm rot="21600000">
              <a:off x="1426646" y="381"/>
              <a:ext cx="4479822" cy="52981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33634" tIns="80010" rIns="149352" bIns="80010" numCol="1" spcCol="1270" anchor="ctr" anchorCtr="0">
              <a:noAutofit/>
            </a:bodyPr>
            <a:lstStyle/>
            <a:p>
              <a:pPr marL="0" lvl="0" indent="0" algn="ctr" defTabSz="933450">
                <a:lnSpc>
                  <a:spcPct val="90000"/>
                </a:lnSpc>
                <a:spcBef>
                  <a:spcPct val="0"/>
                </a:spcBef>
                <a:spcAft>
                  <a:spcPct val="35000"/>
                </a:spcAft>
                <a:buNone/>
              </a:pPr>
              <a:r>
                <a:rPr lang="nl-NL" sz="2100" kern="1200"/>
                <a:t>Module 2</a:t>
              </a:r>
              <a:endParaRPr lang="en-BE" sz="2100" kern="1200"/>
            </a:p>
          </p:txBody>
        </p:sp>
      </p:grpSp>
      <p:sp>
        <p:nvSpPr>
          <p:cNvPr id="5" name="Ovaal 4" descr="Speltactiekboekje met effen opvulling">
            <a:extLst>
              <a:ext uri="{FF2B5EF4-FFF2-40B4-BE49-F238E27FC236}">
                <a16:creationId xmlns:a16="http://schemas.microsoft.com/office/drawing/2014/main" id="{F6A6E749-E753-38DD-235F-47958BC7AE84}"/>
              </a:ext>
            </a:extLst>
          </p:cNvPr>
          <p:cNvSpPr/>
          <p:nvPr/>
        </p:nvSpPr>
        <p:spPr>
          <a:xfrm>
            <a:off x="7505752" y="50326"/>
            <a:ext cx="2089306" cy="1800000"/>
          </a:xfrm>
          <a:prstGeom prst="ellipse">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solidFill>
              <a:schemeClr val="accent1"/>
            </a:solidFill>
          </a:ln>
        </p:spPr>
        <p:style>
          <a:lnRef idx="2">
            <a:schemeClr val="lt2">
              <a:hueOff val="0"/>
              <a:satOff val="0"/>
              <a:lumOff val="0"/>
              <a:alphaOff val="0"/>
            </a:schemeClr>
          </a:lnRef>
          <a:fillRef idx="1">
            <a:scrgbClr r="0" g="0" b="0"/>
          </a:fillRef>
          <a:effectRef idx="0">
            <a:schemeClr val="dk2">
              <a:tint val="50000"/>
              <a:hueOff val="0"/>
              <a:satOff val="0"/>
              <a:lumOff val="0"/>
              <a:alphaOff val="0"/>
            </a:schemeClr>
          </a:effectRef>
          <a:fontRef idx="minor">
            <a:schemeClr val="lt2">
              <a:hueOff val="0"/>
              <a:satOff val="0"/>
              <a:lumOff val="0"/>
              <a:alphaOff val="0"/>
            </a:schemeClr>
          </a:fontRef>
        </p:style>
      </p:sp>
      <p:sp>
        <p:nvSpPr>
          <p:cNvPr id="6" name="Tekstvak 5">
            <a:extLst>
              <a:ext uri="{FF2B5EF4-FFF2-40B4-BE49-F238E27FC236}">
                <a16:creationId xmlns:a16="http://schemas.microsoft.com/office/drawing/2014/main" id="{629DCC9D-E9B6-7C72-58A2-EBA5917756CE}"/>
              </a:ext>
            </a:extLst>
          </p:cNvPr>
          <p:cNvSpPr txBox="1"/>
          <p:nvPr/>
        </p:nvSpPr>
        <p:spPr>
          <a:xfrm>
            <a:off x="645975" y="3599349"/>
            <a:ext cx="7965818" cy="2308324"/>
          </a:xfrm>
          <a:prstGeom prst="rect">
            <a:avLst/>
          </a:prstGeom>
          <a:solidFill>
            <a:schemeClr val="tx1">
              <a:lumMod val="20000"/>
              <a:lumOff val="80000"/>
            </a:schemeClr>
          </a:solidFill>
        </p:spPr>
        <p:txBody>
          <a:bodyPr wrap="square" lIns="91440" tIns="45720" rIns="91440" bIns="45720" anchor="t">
            <a:spAutoFit/>
          </a:bodyPr>
          <a:lstStyle/>
          <a:p>
            <a:r>
              <a:rPr lang="en-US" sz="2400" b="1">
                <a:latin typeface="Arial" panose="020B0604020202020204" pitchFamily="34" charset="0"/>
                <a:cs typeface="Arial" panose="020B0604020202020204" pitchFamily="34" charset="0"/>
              </a:rPr>
              <a:t>ESSENCE </a:t>
            </a:r>
          </a:p>
          <a:p>
            <a:pPr algn="just"/>
            <a:r>
              <a:rPr lang="en-GB" sz="2400">
                <a:latin typeface="Arial"/>
                <a:ea typeface="+mn-lt"/>
                <a:cs typeface="+mn-lt"/>
              </a:rPr>
              <a:t>Envision the desired long-term change (</a:t>
            </a:r>
            <a:r>
              <a:rPr lang="en-GB" sz="2400" b="1">
                <a:latin typeface="Arial"/>
                <a:ea typeface="+mn-lt"/>
                <a:cs typeface="+mn-lt"/>
              </a:rPr>
              <a:t>dream</a:t>
            </a:r>
            <a:r>
              <a:rPr lang="en-GB" sz="2400">
                <a:latin typeface="Arial"/>
                <a:ea typeface="+mn-lt"/>
                <a:cs typeface="+mn-lt"/>
              </a:rPr>
              <a:t>) to which the project wants to contribute. Describe and visualise </a:t>
            </a:r>
            <a:r>
              <a:rPr lang="en-GB" sz="2400" b="1">
                <a:latin typeface="Arial"/>
                <a:ea typeface="+mn-lt"/>
                <a:cs typeface="+mn-lt"/>
              </a:rPr>
              <a:t>change pathways</a:t>
            </a:r>
            <a:r>
              <a:rPr lang="en-GB" sz="2400">
                <a:latin typeface="Arial"/>
                <a:ea typeface="+mn-lt"/>
                <a:cs typeface="+mn-lt"/>
              </a:rPr>
              <a:t> to develop an impact-oriented </a:t>
            </a:r>
            <a:r>
              <a:rPr lang="en-GB" sz="2400" b="1">
                <a:latin typeface="Arial"/>
                <a:ea typeface="+mn-lt"/>
                <a:cs typeface="+mn-lt"/>
              </a:rPr>
              <a:t>strategy</a:t>
            </a:r>
            <a:r>
              <a:rPr lang="en-GB" sz="2400">
                <a:latin typeface="Arial"/>
                <a:ea typeface="+mn-lt"/>
                <a:cs typeface="+mn-lt"/>
              </a:rPr>
              <a:t> with concrete activities and </a:t>
            </a:r>
            <a:r>
              <a:rPr lang="en-GB" sz="2400" b="1">
                <a:latin typeface="Arial"/>
                <a:ea typeface="+mn-lt"/>
                <a:cs typeface="+mn-lt"/>
              </a:rPr>
              <a:t>deliverables</a:t>
            </a:r>
            <a:r>
              <a:rPr lang="en-GB" sz="2400">
                <a:latin typeface="Arial"/>
                <a:ea typeface="+mn-lt"/>
                <a:cs typeface="+mn-lt"/>
              </a:rPr>
              <a:t> in the selected project change </a:t>
            </a:r>
            <a:r>
              <a:rPr lang="en-GB" sz="2400" b="1">
                <a:latin typeface="Arial"/>
                <a:ea typeface="+mn-lt"/>
                <a:cs typeface="+mn-lt"/>
              </a:rPr>
              <a:t>domains</a:t>
            </a:r>
            <a:r>
              <a:rPr lang="en-GB" sz="2400">
                <a:latin typeface="Arial"/>
                <a:ea typeface="+mn-lt"/>
                <a:cs typeface="+mn-lt"/>
              </a:rPr>
              <a:t>.</a:t>
            </a:r>
            <a:endParaRPr lang="en-US">
              <a:latin typeface="Arial"/>
              <a:cs typeface="Arial"/>
            </a:endParaRPr>
          </a:p>
        </p:txBody>
      </p:sp>
      <p:sp>
        <p:nvSpPr>
          <p:cNvPr id="13" name="Tekstvak 12">
            <a:extLst>
              <a:ext uri="{FF2B5EF4-FFF2-40B4-BE49-F238E27FC236}">
                <a16:creationId xmlns:a16="http://schemas.microsoft.com/office/drawing/2014/main" id="{6783AFDE-AC33-E18B-8732-6A8A7B82E88F}"/>
              </a:ext>
            </a:extLst>
          </p:cNvPr>
          <p:cNvSpPr txBox="1"/>
          <p:nvPr/>
        </p:nvSpPr>
        <p:spPr>
          <a:xfrm>
            <a:off x="645975" y="2014138"/>
            <a:ext cx="5952083" cy="954107"/>
          </a:xfrm>
          <a:prstGeom prst="rect">
            <a:avLst/>
          </a:prstGeom>
          <a:noFill/>
        </p:spPr>
        <p:txBody>
          <a:bodyPr wrap="square" lIns="91440" tIns="45720" rIns="91440" bIns="45720" anchor="t">
            <a:spAutoFit/>
          </a:bodyPr>
          <a:lstStyle/>
          <a:p>
            <a:r>
              <a:rPr lang="en-US" sz="2800" b="1">
                <a:solidFill>
                  <a:schemeClr val="accent1">
                    <a:lumMod val="75000"/>
                  </a:schemeClr>
                </a:solidFill>
                <a:latin typeface="Arial"/>
                <a:cs typeface="Arial"/>
              </a:rPr>
              <a:t>1. Impact statement (the dream)</a:t>
            </a:r>
            <a:br>
              <a:rPr lang="en-US" sz="2800" b="1">
                <a:solidFill>
                  <a:schemeClr val="accent1">
                    <a:lumMod val="75000"/>
                  </a:schemeClr>
                </a:solidFill>
                <a:latin typeface="Arial" pitchFamily="34" charset="0"/>
                <a:cs typeface="Arial" pitchFamily="34" charset="0"/>
              </a:rPr>
            </a:br>
            <a:r>
              <a:rPr lang="en-US" sz="2800" b="1">
                <a:solidFill>
                  <a:schemeClr val="accent1">
                    <a:lumMod val="75000"/>
                  </a:schemeClr>
                </a:solidFill>
                <a:latin typeface="Arial"/>
                <a:cs typeface="Arial"/>
              </a:rPr>
              <a:t>2. Theory of Change (</a:t>
            </a:r>
            <a:r>
              <a:rPr lang="en-US" sz="2800" b="1" err="1">
                <a:solidFill>
                  <a:schemeClr val="accent1">
                    <a:lumMod val="75000"/>
                  </a:schemeClr>
                </a:solidFill>
                <a:latin typeface="Arial"/>
                <a:cs typeface="Arial"/>
              </a:rPr>
              <a:t>ToC</a:t>
            </a:r>
            <a:r>
              <a:rPr lang="en-US" sz="2800" b="1">
                <a:solidFill>
                  <a:schemeClr val="accent1">
                    <a:lumMod val="75000"/>
                  </a:schemeClr>
                </a:solidFill>
                <a:latin typeface="Arial"/>
                <a:cs typeface="Arial"/>
              </a:rPr>
              <a:t>)</a:t>
            </a:r>
          </a:p>
        </p:txBody>
      </p:sp>
    </p:spTree>
    <p:extLst>
      <p:ext uri="{BB962C8B-B14F-4D97-AF65-F5344CB8AC3E}">
        <p14:creationId xmlns:p14="http://schemas.microsoft.com/office/powerpoint/2010/main" val="41800678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EF80629-D7FE-CE97-AD13-4DB0D7AA7EDC}"/>
              </a:ext>
            </a:extLst>
          </p:cNvPr>
          <p:cNvSpPr txBox="1"/>
          <p:nvPr/>
        </p:nvSpPr>
        <p:spPr>
          <a:xfrm>
            <a:off x="979665" y="635913"/>
            <a:ext cx="924668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a:solidFill>
                  <a:srgbClr val="3E534E"/>
                </a:solidFill>
                <a:latin typeface="Arial Black" panose="020B0A04020102020204"/>
              </a:rPr>
              <a:t>ITP - Aim</a:t>
            </a:r>
          </a:p>
        </p:txBody>
      </p:sp>
      <p:sp>
        <p:nvSpPr>
          <p:cNvPr id="3" name="Oval 14">
            <a:extLst>
              <a:ext uri="{FF2B5EF4-FFF2-40B4-BE49-F238E27FC236}">
                <a16:creationId xmlns:a16="http://schemas.microsoft.com/office/drawing/2014/main" id="{E02AEF16-9CD0-D5D6-2326-8D3E0E234607}"/>
              </a:ext>
            </a:extLst>
          </p:cNvPr>
          <p:cNvSpPr/>
          <p:nvPr/>
        </p:nvSpPr>
        <p:spPr>
          <a:xfrm>
            <a:off x="-366874" y="532998"/>
            <a:ext cx="834657" cy="834657"/>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4" name="Straight Connector 16">
            <a:extLst>
              <a:ext uri="{FF2B5EF4-FFF2-40B4-BE49-F238E27FC236}">
                <a16:creationId xmlns:a16="http://schemas.microsoft.com/office/drawing/2014/main" id="{1E156E7A-15A4-B8EB-2870-E5B8D828C0F0}"/>
              </a:ext>
            </a:extLst>
          </p:cNvPr>
          <p:cNvCxnSpPr>
            <a:cxnSpLocks/>
          </p:cNvCxnSpPr>
          <p:nvPr/>
        </p:nvCxnSpPr>
        <p:spPr>
          <a:xfrm>
            <a:off x="190500" y="950327"/>
            <a:ext cx="554567"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5" name="TextBox 2">
            <a:extLst>
              <a:ext uri="{FF2B5EF4-FFF2-40B4-BE49-F238E27FC236}">
                <a16:creationId xmlns:a16="http://schemas.microsoft.com/office/drawing/2014/main" id="{01F7EDC8-3F18-E803-AE84-B0B6A0D0CE95}"/>
              </a:ext>
            </a:extLst>
          </p:cNvPr>
          <p:cNvSpPr txBox="1"/>
          <p:nvPr/>
        </p:nvSpPr>
        <p:spPr>
          <a:xfrm>
            <a:off x="946979" y="1367655"/>
            <a:ext cx="5623074" cy="5059847"/>
          </a:xfrm>
          <a:prstGeom prst="rect">
            <a:avLst/>
          </a:prstGeom>
          <a:noFill/>
        </p:spPr>
        <p:txBody>
          <a:bodyPr wrap="square" lIns="91440" tIns="45720" rIns="91440" bIns="45720" rtlCol="0" anchor="t">
            <a:spAutoFit/>
          </a:bodyPr>
          <a:lstStyle/>
          <a:p>
            <a:pPr algn="just">
              <a:spcBef>
                <a:spcPct val="20000"/>
              </a:spcBef>
              <a:defRPr/>
            </a:pPr>
            <a:r>
              <a:rPr lang="en-US" sz="2000">
                <a:latin typeface="Arial"/>
                <a:cs typeface="Arial"/>
              </a:rPr>
              <a:t>ITP projects are:</a:t>
            </a:r>
            <a:endParaRPr lang="nl-NL"/>
          </a:p>
          <a:p>
            <a:pPr algn="just">
              <a:spcBef>
                <a:spcPct val="20000"/>
              </a:spcBef>
              <a:defRPr/>
            </a:pPr>
            <a:r>
              <a:rPr lang="en-US" sz="2000" b="1">
                <a:latin typeface="Arial"/>
                <a:cs typeface="Arial"/>
              </a:rPr>
              <a:t>- short- to medium-term</a:t>
            </a:r>
            <a:r>
              <a:rPr lang="en-US" sz="2000">
                <a:latin typeface="Arial"/>
                <a:cs typeface="Arial"/>
              </a:rPr>
              <a:t>, </a:t>
            </a:r>
            <a:endParaRPr lang="en-US">
              <a:latin typeface="Arial"/>
              <a:cs typeface="Arial"/>
            </a:endParaRPr>
          </a:p>
          <a:p>
            <a:pPr algn="just">
              <a:spcBef>
                <a:spcPct val="20000"/>
              </a:spcBef>
              <a:defRPr/>
            </a:pPr>
            <a:r>
              <a:rPr lang="en-US" sz="2000" b="1">
                <a:latin typeface="Arial"/>
                <a:cs typeface="Arial"/>
              </a:rPr>
              <a:t>- intensive</a:t>
            </a:r>
            <a:r>
              <a:rPr lang="en-US" sz="2000">
                <a:latin typeface="Arial"/>
                <a:cs typeface="Arial"/>
              </a:rPr>
              <a:t>, interactive</a:t>
            </a:r>
            <a:endParaRPr lang="en-US">
              <a:latin typeface="Arial"/>
              <a:cs typeface="Arial"/>
            </a:endParaRPr>
          </a:p>
          <a:p>
            <a:pPr algn="just">
              <a:spcBef>
                <a:spcPct val="20000"/>
              </a:spcBef>
              <a:defRPr/>
            </a:pPr>
            <a:r>
              <a:rPr lang="en-US" sz="2000" b="1">
                <a:latin typeface="Arial"/>
                <a:cs typeface="Arial"/>
              </a:rPr>
              <a:t>-practice-oriented training courses</a:t>
            </a:r>
            <a:endParaRPr lang="en-US">
              <a:latin typeface="Arial"/>
              <a:cs typeface="Arial"/>
            </a:endParaRPr>
          </a:p>
          <a:p>
            <a:pPr algn="just">
              <a:spcBef>
                <a:spcPct val="20000"/>
              </a:spcBef>
              <a:defRPr/>
            </a:pPr>
            <a:endParaRPr lang="en-US" sz="2000">
              <a:cs typeface="Arial"/>
            </a:endParaRPr>
          </a:p>
          <a:p>
            <a:pPr algn="just">
              <a:spcBef>
                <a:spcPct val="20000"/>
              </a:spcBef>
              <a:defRPr/>
            </a:pPr>
            <a:r>
              <a:rPr lang="en-GB" sz="2000">
                <a:solidFill>
                  <a:srgbClr val="262626"/>
                </a:solidFill>
                <a:effectLst/>
                <a:latin typeface="Arial" panose="020B0604020202020204" pitchFamily="34" charset="0"/>
                <a:ea typeface="Times New Roman" panose="02020603050405020304" pitchFamily="18" charset="0"/>
              </a:rPr>
              <a:t>ITP projects systematically integrate </a:t>
            </a:r>
            <a:r>
              <a:rPr lang="en-GB" sz="2000" b="1">
                <a:solidFill>
                  <a:srgbClr val="262626"/>
                </a:solidFill>
                <a:effectLst/>
                <a:latin typeface="Arial" panose="020B0604020202020204" pitchFamily="34" charset="0"/>
                <a:ea typeface="Times New Roman" panose="02020603050405020304" pitchFamily="18" charset="0"/>
              </a:rPr>
              <a:t>global perspectives</a:t>
            </a:r>
            <a:r>
              <a:rPr lang="en-GB" sz="2000">
                <a:solidFill>
                  <a:srgbClr val="262626"/>
                </a:solidFill>
                <a:effectLst/>
                <a:latin typeface="Arial" panose="020B0604020202020204" pitchFamily="34" charset="0"/>
                <a:ea typeface="Times New Roman" panose="02020603050405020304" pitchFamily="18" charset="0"/>
              </a:rPr>
              <a:t> to create a </a:t>
            </a:r>
            <a:r>
              <a:rPr lang="en-GB" sz="2000" b="1">
                <a:solidFill>
                  <a:srgbClr val="262626"/>
                </a:solidFill>
                <a:effectLst/>
                <a:latin typeface="Arial" panose="020B0604020202020204" pitchFamily="34" charset="0"/>
                <a:ea typeface="Times New Roman" panose="02020603050405020304" pitchFamily="18" charset="0"/>
              </a:rPr>
              <a:t>supportive, inclusive, and networked learning environment </a:t>
            </a:r>
            <a:r>
              <a:rPr lang="en-GB" sz="2000">
                <a:solidFill>
                  <a:srgbClr val="262626"/>
                </a:solidFill>
                <a:effectLst/>
                <a:latin typeface="Arial" panose="020B0604020202020204" pitchFamily="34" charset="0"/>
                <a:ea typeface="Times New Roman" panose="02020603050405020304" pitchFamily="18" charset="0"/>
              </a:rPr>
              <a:t>in which </a:t>
            </a:r>
            <a:r>
              <a:rPr lang="en-GB" sz="2000" b="1">
                <a:solidFill>
                  <a:srgbClr val="262626"/>
                </a:solidFill>
                <a:effectLst/>
                <a:latin typeface="Arial" panose="020B0604020202020204" pitchFamily="34" charset="0"/>
                <a:ea typeface="Times New Roman" panose="02020603050405020304" pitchFamily="18" charset="0"/>
              </a:rPr>
              <a:t>professionals</a:t>
            </a:r>
            <a:r>
              <a:rPr lang="en-GB" sz="2000">
                <a:solidFill>
                  <a:srgbClr val="262626"/>
                </a:solidFill>
                <a:effectLst/>
                <a:latin typeface="Arial" panose="020B0604020202020204" pitchFamily="34" charset="0"/>
                <a:ea typeface="Times New Roman" panose="02020603050405020304" pitchFamily="18" charset="0"/>
              </a:rPr>
              <a:t> acquire transversal skills and state-of-the-art knowledge on sustainable development. This enables them to become </a:t>
            </a:r>
            <a:r>
              <a:rPr lang="en-GB" sz="2000" b="1">
                <a:solidFill>
                  <a:srgbClr val="262626"/>
                </a:solidFill>
                <a:effectLst/>
                <a:latin typeface="Arial" panose="020B0604020202020204" pitchFamily="34" charset="0"/>
                <a:ea typeface="Times New Roman" panose="02020603050405020304" pitchFamily="18" charset="0"/>
              </a:rPr>
              <a:t>experts and critical global citizens </a:t>
            </a:r>
            <a:r>
              <a:rPr lang="en-GB" sz="2000">
                <a:solidFill>
                  <a:srgbClr val="262626"/>
                </a:solidFill>
                <a:effectLst/>
                <a:latin typeface="Arial" panose="020B0604020202020204" pitchFamily="34" charset="0"/>
                <a:ea typeface="Times New Roman" panose="02020603050405020304" pitchFamily="18" charset="0"/>
              </a:rPr>
              <a:t>who are motivated to act as change agents in their network.</a:t>
            </a:r>
            <a:endParaRPr lang="en-US" sz="2400">
              <a:latin typeface="Arial"/>
              <a:cs typeface="Arial"/>
            </a:endParaRPr>
          </a:p>
          <a:p>
            <a:pPr marL="1143000" marR="0" lvl="2" algn="l" defTabSz="914400" rtl="0" eaLnBrk="1" fontAlgn="auto" latinLnBrk="0" hangingPunct="1">
              <a:lnSpc>
                <a:spcPct val="100000"/>
              </a:lnSpc>
              <a:spcBef>
                <a:spcPct val="20000"/>
              </a:spcBef>
              <a:spcAft>
                <a:spcPts val="0"/>
              </a:spcAft>
              <a:buClrTx/>
              <a:buSzTx/>
              <a:tabLst/>
              <a:defRPr/>
            </a:pPr>
            <a:endParaRPr kumimoji="0" lang="en-US" sz="1900" b="0" i="0" u="none" strike="noStrike" kern="1200" cap="none" spc="0" normalizeH="0" baseline="0" noProof="0">
              <a:ln>
                <a:noFill/>
              </a:ln>
              <a:solidFill>
                <a:srgbClr val="000000"/>
              </a:solidFill>
              <a:effectLst/>
              <a:uLnTx/>
              <a:uFillTx/>
              <a:latin typeface="Arial"/>
              <a:ea typeface="+mn-ea"/>
              <a:cs typeface="Calibri"/>
            </a:endParaRPr>
          </a:p>
        </p:txBody>
      </p:sp>
      <p:sp>
        <p:nvSpPr>
          <p:cNvPr id="8" name="Oval 8">
            <a:extLst>
              <a:ext uri="{FF2B5EF4-FFF2-40B4-BE49-F238E27FC236}">
                <a16:creationId xmlns:a16="http://schemas.microsoft.com/office/drawing/2014/main" id="{C6C87928-D2E1-75EB-DA0A-55F120E4A10C}"/>
              </a:ext>
            </a:extLst>
          </p:cNvPr>
          <p:cNvSpPr/>
          <p:nvPr/>
        </p:nvSpPr>
        <p:spPr>
          <a:xfrm>
            <a:off x="9317774" y="-1032933"/>
            <a:ext cx="9130918" cy="913091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9" name="Tijdelijke aanduiding voor afbeelding 5">
            <a:extLst>
              <a:ext uri="{FF2B5EF4-FFF2-40B4-BE49-F238E27FC236}">
                <a16:creationId xmlns:a16="http://schemas.microsoft.com/office/drawing/2014/main" id="{4AA50F86-2949-D65B-1418-BC2C9FD365CB}"/>
              </a:ext>
            </a:extLst>
          </p:cNvPr>
          <p:cNvPicPr>
            <a:picLocks noChangeAspect="1"/>
          </p:cNvPicPr>
          <p:nvPr/>
        </p:nvPicPr>
        <p:blipFill rotWithShape="1">
          <a:blip r:embed="rId3"/>
          <a:srcRect l="18465" t="-317" r="9931" b="317"/>
          <a:stretch/>
        </p:blipFill>
        <p:spPr>
          <a:xfrm>
            <a:off x="7081935" y="1189526"/>
            <a:ext cx="4445669" cy="4656470"/>
          </a:xfrm>
          <a:prstGeom prst="ellipse">
            <a:avLst/>
          </a:prstGeom>
        </p:spPr>
      </p:pic>
    </p:spTree>
    <p:extLst>
      <p:ext uri="{BB962C8B-B14F-4D97-AF65-F5344CB8AC3E}">
        <p14:creationId xmlns:p14="http://schemas.microsoft.com/office/powerpoint/2010/main" val="30855257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57B5984-B60C-125B-333C-31BF69E8D7C8}"/>
              </a:ext>
            </a:extLst>
          </p:cNvPr>
          <p:cNvSpPr txBox="1"/>
          <p:nvPr/>
        </p:nvSpPr>
        <p:spPr>
          <a:xfrm>
            <a:off x="979665" y="635913"/>
            <a:ext cx="924668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a:solidFill>
                  <a:srgbClr val="3E534E"/>
                </a:solidFill>
                <a:latin typeface="Arial Black" panose="020B0A04020102020204"/>
              </a:rPr>
              <a:t>Developing a theory of change</a:t>
            </a:r>
            <a:endParaRPr lang="nl-NL" sz="3600">
              <a:solidFill>
                <a:srgbClr val="3E534E"/>
              </a:solidFill>
              <a:latin typeface="Arial Black" panose="020B0A04020102020204"/>
            </a:endParaRPr>
          </a:p>
        </p:txBody>
      </p:sp>
      <p:sp>
        <p:nvSpPr>
          <p:cNvPr id="15" name="Oval 14">
            <a:extLst>
              <a:ext uri="{FF2B5EF4-FFF2-40B4-BE49-F238E27FC236}">
                <a16:creationId xmlns:a16="http://schemas.microsoft.com/office/drawing/2014/main" id="{78051766-8716-FE5F-EE21-BF90FBFE6033}"/>
              </a:ext>
            </a:extLst>
          </p:cNvPr>
          <p:cNvSpPr/>
          <p:nvPr/>
        </p:nvSpPr>
        <p:spPr>
          <a:xfrm>
            <a:off x="-366874" y="532998"/>
            <a:ext cx="834657" cy="834657"/>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17" name="Straight Connector 16">
            <a:extLst>
              <a:ext uri="{FF2B5EF4-FFF2-40B4-BE49-F238E27FC236}">
                <a16:creationId xmlns:a16="http://schemas.microsoft.com/office/drawing/2014/main" id="{5FEBDC6A-EEE1-240F-F1A4-E807DEF0FAC2}"/>
              </a:ext>
            </a:extLst>
          </p:cNvPr>
          <p:cNvCxnSpPr>
            <a:cxnSpLocks/>
          </p:cNvCxnSpPr>
          <p:nvPr/>
        </p:nvCxnSpPr>
        <p:spPr>
          <a:xfrm>
            <a:off x="190500" y="950327"/>
            <a:ext cx="554567"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81AD887B-4AE0-01FE-F4F6-4A6B244CFB19}"/>
              </a:ext>
            </a:extLst>
          </p:cNvPr>
          <p:cNvSpPr/>
          <p:nvPr/>
        </p:nvSpPr>
        <p:spPr>
          <a:xfrm>
            <a:off x="9317774" y="-1032933"/>
            <a:ext cx="9130918" cy="913091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7" name="Groep 6">
            <a:extLst>
              <a:ext uri="{FF2B5EF4-FFF2-40B4-BE49-F238E27FC236}">
                <a16:creationId xmlns:a16="http://schemas.microsoft.com/office/drawing/2014/main" id="{B500ED6C-0E4F-4EF7-8F26-5DCE2DABFC94}"/>
              </a:ext>
            </a:extLst>
          </p:cNvPr>
          <p:cNvGrpSpPr/>
          <p:nvPr/>
        </p:nvGrpSpPr>
        <p:grpSpPr>
          <a:xfrm>
            <a:off x="9458129" y="81915"/>
            <a:ext cx="1536441" cy="487354"/>
            <a:chOff x="1294192" y="381"/>
            <a:chExt cx="4612276" cy="529816"/>
          </a:xfrm>
        </p:grpSpPr>
        <p:sp>
          <p:nvSpPr>
            <p:cNvPr id="8" name="Pijl: vijfhoek 7">
              <a:extLst>
                <a:ext uri="{FF2B5EF4-FFF2-40B4-BE49-F238E27FC236}">
                  <a16:creationId xmlns:a16="http://schemas.microsoft.com/office/drawing/2014/main" id="{C9655618-60AF-EBC1-AB24-422894304C84}"/>
                </a:ext>
              </a:extLst>
            </p:cNvPr>
            <p:cNvSpPr/>
            <p:nvPr/>
          </p:nvSpPr>
          <p:spPr>
            <a:xfrm rot="10800000">
              <a:off x="1294192" y="381"/>
              <a:ext cx="4612276" cy="529816"/>
            </a:xfrm>
            <a:prstGeom prst="homePlate">
              <a:avLst/>
            </a:prstGeom>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sp>
        <p:sp>
          <p:nvSpPr>
            <p:cNvPr id="10" name="Pijl: vijfhoek 4">
              <a:extLst>
                <a:ext uri="{FF2B5EF4-FFF2-40B4-BE49-F238E27FC236}">
                  <a16:creationId xmlns:a16="http://schemas.microsoft.com/office/drawing/2014/main" id="{4ABA7DB4-A4AE-6AD9-E701-4BC2E72A1454}"/>
                </a:ext>
              </a:extLst>
            </p:cNvPr>
            <p:cNvSpPr txBox="1"/>
            <p:nvPr/>
          </p:nvSpPr>
          <p:spPr>
            <a:xfrm rot="21600000">
              <a:off x="1426646" y="381"/>
              <a:ext cx="4479822" cy="52981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33634" tIns="80010" rIns="149352" bIns="80010" numCol="1" spcCol="1270" anchor="ctr" anchorCtr="0">
              <a:noAutofit/>
            </a:bodyPr>
            <a:lstStyle/>
            <a:p>
              <a:pPr marL="0" lvl="0" indent="0" algn="ctr" defTabSz="933450">
                <a:lnSpc>
                  <a:spcPct val="90000"/>
                </a:lnSpc>
                <a:spcBef>
                  <a:spcPct val="0"/>
                </a:spcBef>
                <a:spcAft>
                  <a:spcPct val="35000"/>
                </a:spcAft>
                <a:buNone/>
              </a:pPr>
              <a:r>
                <a:rPr lang="nl-NL" sz="2100" kern="1200"/>
                <a:t>Module 2</a:t>
              </a:r>
              <a:endParaRPr lang="en-BE" sz="2100" kern="1200"/>
            </a:p>
          </p:txBody>
        </p:sp>
      </p:grpSp>
      <p:sp>
        <p:nvSpPr>
          <p:cNvPr id="3" name="Tekstvak 2">
            <a:extLst>
              <a:ext uri="{FF2B5EF4-FFF2-40B4-BE49-F238E27FC236}">
                <a16:creationId xmlns:a16="http://schemas.microsoft.com/office/drawing/2014/main" id="{BB72D2E0-FD93-5E4C-AAEB-2DC405C97406}"/>
              </a:ext>
            </a:extLst>
          </p:cNvPr>
          <p:cNvSpPr txBox="1"/>
          <p:nvPr/>
        </p:nvSpPr>
        <p:spPr>
          <a:xfrm>
            <a:off x="979665" y="1596205"/>
            <a:ext cx="7999948" cy="4093428"/>
          </a:xfrm>
          <a:prstGeom prst="rect">
            <a:avLst/>
          </a:prstGeom>
          <a:solidFill>
            <a:schemeClr val="tx1">
              <a:lumMod val="20000"/>
              <a:lumOff val="80000"/>
            </a:schemeClr>
          </a:solidFill>
        </p:spPr>
        <p:txBody>
          <a:bodyPr wrap="square" lIns="91440" tIns="45720" rIns="91440" bIns="45720" anchor="t">
            <a:spAutoFit/>
          </a:bodyPr>
          <a:lstStyle/>
          <a:p>
            <a:pPr algn="just">
              <a:lnSpc>
                <a:spcPct val="130000"/>
              </a:lnSpc>
              <a:spcAft>
                <a:spcPts val="600"/>
              </a:spcAft>
            </a:pPr>
            <a:r>
              <a:rPr lang="en-GB" sz="1800" b="1">
                <a:solidFill>
                  <a:srgbClr val="262626"/>
                </a:solidFill>
                <a:effectLst/>
                <a:latin typeface="Arial" panose="020B0604020202020204" pitchFamily="34" charset="0"/>
                <a:ea typeface="Times New Roman" panose="02020603050405020304" pitchFamily="18" charset="0"/>
              </a:rPr>
              <a:t>Narrative description of the project strategy and the change process</a:t>
            </a:r>
          </a:p>
          <a:p>
            <a:pPr algn="just">
              <a:spcAft>
                <a:spcPts val="600"/>
              </a:spcAft>
            </a:pPr>
            <a:r>
              <a:rPr lang="en-GB" i="1">
                <a:solidFill>
                  <a:srgbClr val="262626"/>
                </a:solidFill>
                <a:latin typeface="Arial" panose="020B0604020202020204" pitchFamily="34" charset="0"/>
                <a:ea typeface="Times New Roman" panose="02020603050405020304" pitchFamily="18" charset="0"/>
              </a:rPr>
              <a:t>D</a:t>
            </a:r>
            <a:r>
              <a:rPr lang="en-GB" sz="1800" i="1">
                <a:solidFill>
                  <a:srgbClr val="262626"/>
                </a:solidFill>
                <a:effectLst/>
                <a:latin typeface="Arial" panose="020B0604020202020204" pitchFamily="34" charset="0"/>
                <a:ea typeface="Times New Roman" panose="02020603050405020304" pitchFamily="18" charset="0"/>
              </a:rPr>
              <a:t>escribe your project strategy along 3 key questions. </a:t>
            </a:r>
          </a:p>
          <a:p>
            <a:pPr algn="just">
              <a:spcAft>
                <a:spcPts val="600"/>
              </a:spcAft>
            </a:pPr>
            <a:r>
              <a:rPr lang="en-GB" i="1">
                <a:solidFill>
                  <a:srgbClr val="262626"/>
                </a:solidFill>
                <a:latin typeface="Arial" panose="020B0604020202020204" pitchFamily="34" charset="0"/>
                <a:ea typeface="Times New Roman" panose="02020603050405020304" pitchFamily="18" charset="0"/>
              </a:rPr>
              <a:t>A</a:t>
            </a:r>
            <a:r>
              <a:rPr lang="en-GB" sz="1800" i="1">
                <a:solidFill>
                  <a:srgbClr val="262626"/>
                </a:solidFill>
                <a:effectLst/>
                <a:latin typeface="Arial" panose="020B0604020202020204" pitchFamily="34" charset="0"/>
                <a:ea typeface="Times New Roman" panose="02020603050405020304" pitchFamily="18" charset="0"/>
              </a:rPr>
              <a:t> fully-fledged </a:t>
            </a:r>
            <a:r>
              <a:rPr lang="en-GB" sz="1800" i="1" err="1">
                <a:solidFill>
                  <a:srgbClr val="262626"/>
                </a:solidFill>
                <a:effectLst/>
                <a:latin typeface="Arial" panose="020B0604020202020204" pitchFamily="34" charset="0"/>
                <a:ea typeface="Times New Roman" panose="02020603050405020304" pitchFamily="18" charset="0"/>
              </a:rPr>
              <a:t>ToC</a:t>
            </a:r>
            <a:r>
              <a:rPr lang="en-GB" sz="1800" i="1">
                <a:solidFill>
                  <a:srgbClr val="262626"/>
                </a:solidFill>
                <a:effectLst/>
                <a:latin typeface="Arial" panose="020B0604020202020204" pitchFamily="34" charset="0"/>
                <a:ea typeface="Times New Roman" panose="02020603050405020304" pitchFamily="18" charset="0"/>
              </a:rPr>
              <a:t> is </a:t>
            </a:r>
            <a:r>
              <a:rPr lang="en-GB" sz="1800" i="1" u="sng">
                <a:solidFill>
                  <a:srgbClr val="262626"/>
                </a:solidFill>
                <a:effectLst/>
                <a:latin typeface="Arial" panose="020B0604020202020204" pitchFamily="34" charset="0"/>
                <a:ea typeface="Times New Roman" panose="02020603050405020304" pitchFamily="18" charset="0"/>
              </a:rPr>
              <a:t>not requested</a:t>
            </a:r>
            <a:r>
              <a:rPr lang="en-GB" sz="1800" i="1">
                <a:solidFill>
                  <a:srgbClr val="262626"/>
                </a:solidFill>
                <a:effectLst/>
                <a:latin typeface="Arial" panose="020B0604020202020204" pitchFamily="34" charset="0"/>
                <a:ea typeface="Times New Roman" panose="02020603050405020304" pitchFamily="18" charset="0"/>
              </a:rPr>
              <a:t>, rather the alignment of your project with the general VLIR-UOS </a:t>
            </a:r>
            <a:r>
              <a:rPr lang="en-GB" sz="1800" i="1" err="1">
                <a:solidFill>
                  <a:srgbClr val="262626"/>
                </a:solidFill>
                <a:effectLst/>
                <a:latin typeface="Arial" panose="020B0604020202020204" pitchFamily="34" charset="0"/>
                <a:ea typeface="Times New Roman" panose="02020603050405020304" pitchFamily="18" charset="0"/>
              </a:rPr>
              <a:t>ToC</a:t>
            </a:r>
            <a:r>
              <a:rPr lang="en-GB" sz="1800" i="1">
                <a:solidFill>
                  <a:srgbClr val="262626"/>
                </a:solidFill>
                <a:effectLst/>
                <a:latin typeface="Arial" panose="020B0604020202020204" pitchFamily="34" charset="0"/>
                <a:ea typeface="Times New Roman" panose="02020603050405020304" pitchFamily="18" charset="0"/>
              </a:rPr>
              <a:t>. </a:t>
            </a:r>
          </a:p>
          <a:p>
            <a:pPr algn="just">
              <a:lnSpc>
                <a:spcPct val="130000"/>
              </a:lnSpc>
              <a:spcAft>
                <a:spcPts val="600"/>
              </a:spcAft>
            </a:pPr>
            <a:endParaRPr lang="en-GB" sz="200" i="1">
              <a:solidFill>
                <a:srgbClr val="262626"/>
              </a:solidFill>
              <a:effectLst/>
              <a:latin typeface="Arial" panose="020B0604020202020204" pitchFamily="34" charset="0"/>
              <a:ea typeface="Times New Roman" panose="02020603050405020304" pitchFamily="18" charset="0"/>
            </a:endParaRPr>
          </a:p>
          <a:p>
            <a:r>
              <a:rPr lang="en-US" sz="2400" b="1">
                <a:latin typeface="Arial"/>
                <a:cs typeface="Arial"/>
              </a:rPr>
              <a:t>Key questions</a:t>
            </a:r>
          </a:p>
          <a:p>
            <a:pPr marL="457200" indent="-457200">
              <a:buAutoNum type="arabicPeriod"/>
            </a:pPr>
            <a:r>
              <a:rPr lang="en-US" sz="2400">
                <a:latin typeface="Arial"/>
                <a:ea typeface="+mn-lt"/>
                <a:cs typeface="Arial"/>
              </a:rPr>
              <a:t>What is the long-term change to which you want to contribute </a:t>
            </a:r>
            <a:r>
              <a:rPr lang="en-US" sz="2400" b="1">
                <a:latin typeface="Arial"/>
                <a:ea typeface="+mn-lt"/>
                <a:cs typeface="Arial"/>
              </a:rPr>
              <a:t>= Why ?</a:t>
            </a:r>
          </a:p>
          <a:p>
            <a:pPr marL="457200" indent="-457200">
              <a:buAutoNum type="arabicPeriod"/>
            </a:pPr>
            <a:r>
              <a:rPr lang="en-US" sz="2400" b="1">
                <a:latin typeface="Arial"/>
                <a:ea typeface="+mn-lt"/>
                <a:cs typeface="Arial"/>
              </a:rPr>
              <a:t>What</a:t>
            </a:r>
            <a:r>
              <a:rPr lang="en-US" sz="2400">
                <a:latin typeface="Arial"/>
                <a:ea typeface="+mn-lt"/>
                <a:cs typeface="Arial"/>
              </a:rPr>
              <a:t> do you want to achieve with your project?</a:t>
            </a:r>
          </a:p>
          <a:p>
            <a:pPr marL="457200" indent="-457200">
              <a:buAutoNum type="arabicPeriod"/>
            </a:pPr>
            <a:r>
              <a:rPr lang="en-US" sz="2400" b="1">
                <a:latin typeface="Arial"/>
                <a:ea typeface="+mn-lt"/>
                <a:cs typeface="Arial"/>
              </a:rPr>
              <a:t>How</a:t>
            </a:r>
            <a:r>
              <a:rPr lang="en-US" sz="2400">
                <a:latin typeface="Arial"/>
                <a:ea typeface="+mn-lt"/>
                <a:cs typeface="Arial"/>
              </a:rPr>
              <a:t> do you want to do it?</a:t>
            </a:r>
          </a:p>
          <a:p>
            <a:pPr marL="457200" indent="-457200">
              <a:buAutoNum type="arabicPeriod"/>
            </a:pPr>
            <a:endParaRPr lang="en-US" sz="2000">
              <a:latin typeface="Arial"/>
              <a:ea typeface="+mn-lt"/>
              <a:cs typeface="Arial"/>
            </a:endParaRPr>
          </a:p>
          <a:p>
            <a:r>
              <a:rPr lang="en-US" sz="2000">
                <a:latin typeface="Arial"/>
                <a:ea typeface="+mn-lt"/>
                <a:cs typeface="Arial"/>
              </a:rPr>
              <a:t>Outline detail on the following slides</a:t>
            </a:r>
            <a:endParaRPr lang="en-US" sz="20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631817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57B5984-B60C-125B-333C-31BF69E8D7C8}"/>
              </a:ext>
            </a:extLst>
          </p:cNvPr>
          <p:cNvSpPr txBox="1"/>
          <p:nvPr/>
        </p:nvSpPr>
        <p:spPr>
          <a:xfrm>
            <a:off x="979665" y="635913"/>
            <a:ext cx="924668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a:solidFill>
                  <a:srgbClr val="3E534E"/>
                </a:solidFill>
                <a:latin typeface="Arial Black" panose="020B0A04020102020204"/>
              </a:rPr>
              <a:t>Developing a </a:t>
            </a:r>
            <a:r>
              <a:rPr lang="en-US" sz="3600" err="1">
                <a:solidFill>
                  <a:srgbClr val="3E534E"/>
                </a:solidFill>
                <a:latin typeface="Arial Black" panose="020B0A04020102020204"/>
              </a:rPr>
              <a:t>ToC</a:t>
            </a:r>
            <a:r>
              <a:rPr lang="en-US" sz="3600">
                <a:solidFill>
                  <a:srgbClr val="3E534E"/>
                </a:solidFill>
                <a:latin typeface="Arial Black" panose="020B0A04020102020204"/>
              </a:rPr>
              <a:t> – Key Question 1</a:t>
            </a:r>
            <a:endParaRPr lang="nl-NL" sz="3600">
              <a:solidFill>
                <a:srgbClr val="3E534E"/>
              </a:solidFill>
              <a:latin typeface="Arial Black" panose="020B0A04020102020204"/>
            </a:endParaRPr>
          </a:p>
        </p:txBody>
      </p:sp>
      <p:sp>
        <p:nvSpPr>
          <p:cNvPr id="15" name="Oval 14">
            <a:extLst>
              <a:ext uri="{FF2B5EF4-FFF2-40B4-BE49-F238E27FC236}">
                <a16:creationId xmlns:a16="http://schemas.microsoft.com/office/drawing/2014/main" id="{78051766-8716-FE5F-EE21-BF90FBFE6033}"/>
              </a:ext>
            </a:extLst>
          </p:cNvPr>
          <p:cNvSpPr/>
          <p:nvPr/>
        </p:nvSpPr>
        <p:spPr>
          <a:xfrm>
            <a:off x="-366874" y="532998"/>
            <a:ext cx="834657" cy="834657"/>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17" name="Straight Connector 16">
            <a:extLst>
              <a:ext uri="{FF2B5EF4-FFF2-40B4-BE49-F238E27FC236}">
                <a16:creationId xmlns:a16="http://schemas.microsoft.com/office/drawing/2014/main" id="{5FEBDC6A-EEE1-240F-F1A4-E807DEF0FAC2}"/>
              </a:ext>
            </a:extLst>
          </p:cNvPr>
          <p:cNvCxnSpPr>
            <a:cxnSpLocks/>
          </p:cNvCxnSpPr>
          <p:nvPr/>
        </p:nvCxnSpPr>
        <p:spPr>
          <a:xfrm>
            <a:off x="190500" y="950327"/>
            <a:ext cx="554567"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81AD887B-4AE0-01FE-F4F6-4A6B244CFB19}"/>
              </a:ext>
            </a:extLst>
          </p:cNvPr>
          <p:cNvSpPr/>
          <p:nvPr/>
        </p:nvSpPr>
        <p:spPr>
          <a:xfrm>
            <a:off x="9317774" y="-1032933"/>
            <a:ext cx="9130918" cy="913091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6" name="Tekstvak 5">
            <a:extLst>
              <a:ext uri="{FF2B5EF4-FFF2-40B4-BE49-F238E27FC236}">
                <a16:creationId xmlns:a16="http://schemas.microsoft.com/office/drawing/2014/main" id="{ED6ACA08-68CE-49F8-E42F-52DCEC567598}"/>
              </a:ext>
            </a:extLst>
          </p:cNvPr>
          <p:cNvSpPr txBox="1"/>
          <p:nvPr/>
        </p:nvSpPr>
        <p:spPr>
          <a:xfrm>
            <a:off x="979665" y="1814334"/>
            <a:ext cx="7965818" cy="4154984"/>
          </a:xfrm>
          <a:prstGeom prst="rect">
            <a:avLst/>
          </a:prstGeom>
          <a:solidFill>
            <a:schemeClr val="tx1">
              <a:lumMod val="20000"/>
              <a:lumOff val="80000"/>
            </a:schemeClr>
          </a:solidFill>
        </p:spPr>
        <p:txBody>
          <a:bodyPr wrap="square" lIns="91440" tIns="45720" rIns="91440" bIns="45720" anchor="t">
            <a:spAutoFit/>
          </a:bodyPr>
          <a:lstStyle/>
          <a:p>
            <a:r>
              <a:rPr lang="en-US" sz="2400" b="1">
                <a:latin typeface="Arial" panose="020B0604020202020204" pitchFamily="34" charset="0"/>
                <a:cs typeface="Arial" panose="020B0604020202020204" pitchFamily="34" charset="0"/>
              </a:rPr>
              <a:t>Key questions</a:t>
            </a:r>
          </a:p>
          <a:p>
            <a:pPr marL="457200" indent="-457200" algn="just">
              <a:buFont typeface="+mj-lt"/>
              <a:buAutoNum type="arabicParenR"/>
            </a:pPr>
            <a:r>
              <a:rPr lang="en-US" sz="2400">
                <a:latin typeface="Arial" panose="020B0604020202020204" pitchFamily="34" charset="0"/>
                <a:cs typeface="Arial" panose="020B0604020202020204" pitchFamily="34" charset="0"/>
              </a:rPr>
              <a:t>What is the long-term change to which you want to contribute = </a:t>
            </a:r>
            <a:r>
              <a:rPr lang="en-US" sz="2400" b="1">
                <a:latin typeface="Arial" panose="020B0604020202020204" pitchFamily="34" charset="0"/>
                <a:cs typeface="Arial" panose="020B0604020202020204" pitchFamily="34" charset="0"/>
              </a:rPr>
              <a:t>Why? </a:t>
            </a:r>
            <a:r>
              <a:rPr lang="en-US" sz="2400">
                <a:latin typeface="Arial" panose="020B0604020202020204" pitchFamily="34" charset="0"/>
                <a:cs typeface="Arial" panose="020B0604020202020204" pitchFamily="34" charset="0"/>
              </a:rPr>
              <a:t>→ short </a:t>
            </a:r>
            <a:r>
              <a:rPr lang="en-US" sz="2400" b="1">
                <a:latin typeface="Arial" panose="020B0604020202020204" pitchFamily="34" charset="0"/>
                <a:cs typeface="Arial" panose="020B0604020202020204" pitchFamily="34" charset="0"/>
              </a:rPr>
              <a:t>impact statement </a:t>
            </a:r>
          </a:p>
          <a:p>
            <a:pPr marL="457200" indent="-457200" algn="just">
              <a:buFont typeface="+mj-lt"/>
              <a:buAutoNum type="arabicParenR"/>
            </a:pPr>
            <a:endParaRPr lang="en-US" sz="2400" b="1">
              <a:latin typeface="Arial" panose="020B0604020202020204" pitchFamily="34" charset="0"/>
              <a:cs typeface="Arial" panose="020B0604020202020204" pitchFamily="34" charset="0"/>
            </a:endParaRPr>
          </a:p>
          <a:p>
            <a:pPr marL="457200" indent="-457200" algn="just">
              <a:buFont typeface="+mj-lt"/>
              <a:buAutoNum type="arabicParenR"/>
            </a:pPr>
            <a:endParaRPr lang="en-US" sz="2400">
              <a:latin typeface="Arial" panose="020B0604020202020204" pitchFamily="34" charset="0"/>
              <a:cs typeface="Arial" panose="020B0604020202020204" pitchFamily="34" charset="0"/>
            </a:endParaRPr>
          </a:p>
          <a:p>
            <a:pPr marL="457200" indent="-457200" algn="just">
              <a:buFont typeface="+mj-lt"/>
              <a:buAutoNum type="arabicParenR"/>
            </a:pPr>
            <a:r>
              <a:rPr lang="en-US" sz="2400" b="1">
                <a:latin typeface="Arial" panose="020B0604020202020204" pitchFamily="34" charset="0"/>
                <a:cs typeface="Arial" panose="020B0604020202020204" pitchFamily="34" charset="0"/>
              </a:rPr>
              <a:t>Elaborate in a narrative text </a:t>
            </a:r>
            <a:r>
              <a:rPr lang="en-US" sz="2400">
                <a:latin typeface="Arial" panose="020B0604020202020204" pitchFamily="34" charset="0"/>
                <a:cs typeface="Arial" panose="020B0604020202020204" pitchFamily="34" charset="0"/>
              </a:rPr>
              <a:t>how this long term change refers to the sustainable development related objective or dream (=impact) to which the project wishes to contribute (in line with Agenda 2030 and the SDGs) = </a:t>
            </a:r>
            <a:r>
              <a:rPr lang="en-US" sz="2400" b="1">
                <a:latin typeface="Arial" panose="020B0604020202020204" pitchFamily="34" charset="0"/>
                <a:cs typeface="Arial" panose="020B0604020202020204" pitchFamily="34" charset="0"/>
              </a:rPr>
              <a:t>Why and for who?</a:t>
            </a:r>
          </a:p>
          <a:p>
            <a:endParaRPr lang="en-US" sz="2400">
              <a:latin typeface="Arial" panose="020B0604020202020204" pitchFamily="34" charset="0"/>
              <a:cs typeface="Arial" panose="020B0604020202020204" pitchFamily="34" charset="0"/>
            </a:endParaRPr>
          </a:p>
        </p:txBody>
      </p:sp>
      <p:grpSp>
        <p:nvGrpSpPr>
          <p:cNvPr id="7" name="Groep 6">
            <a:extLst>
              <a:ext uri="{FF2B5EF4-FFF2-40B4-BE49-F238E27FC236}">
                <a16:creationId xmlns:a16="http://schemas.microsoft.com/office/drawing/2014/main" id="{B500ED6C-0E4F-4EF7-8F26-5DCE2DABFC94}"/>
              </a:ext>
            </a:extLst>
          </p:cNvPr>
          <p:cNvGrpSpPr/>
          <p:nvPr/>
        </p:nvGrpSpPr>
        <p:grpSpPr>
          <a:xfrm>
            <a:off x="9458129" y="81915"/>
            <a:ext cx="1536441" cy="487354"/>
            <a:chOff x="1294192" y="381"/>
            <a:chExt cx="4612276" cy="529816"/>
          </a:xfrm>
        </p:grpSpPr>
        <p:sp>
          <p:nvSpPr>
            <p:cNvPr id="8" name="Pijl: vijfhoek 7">
              <a:extLst>
                <a:ext uri="{FF2B5EF4-FFF2-40B4-BE49-F238E27FC236}">
                  <a16:creationId xmlns:a16="http://schemas.microsoft.com/office/drawing/2014/main" id="{C9655618-60AF-EBC1-AB24-422894304C84}"/>
                </a:ext>
              </a:extLst>
            </p:cNvPr>
            <p:cNvSpPr/>
            <p:nvPr/>
          </p:nvSpPr>
          <p:spPr>
            <a:xfrm rot="10800000">
              <a:off x="1294192" y="381"/>
              <a:ext cx="4612276" cy="529816"/>
            </a:xfrm>
            <a:prstGeom prst="homePlate">
              <a:avLst/>
            </a:prstGeom>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sp>
        <p:sp>
          <p:nvSpPr>
            <p:cNvPr id="10" name="Pijl: vijfhoek 4">
              <a:extLst>
                <a:ext uri="{FF2B5EF4-FFF2-40B4-BE49-F238E27FC236}">
                  <a16:creationId xmlns:a16="http://schemas.microsoft.com/office/drawing/2014/main" id="{4ABA7DB4-A4AE-6AD9-E701-4BC2E72A1454}"/>
                </a:ext>
              </a:extLst>
            </p:cNvPr>
            <p:cNvSpPr txBox="1"/>
            <p:nvPr/>
          </p:nvSpPr>
          <p:spPr>
            <a:xfrm rot="21600000">
              <a:off x="1426646" y="381"/>
              <a:ext cx="4479822" cy="52981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33634" tIns="80010" rIns="149352" bIns="80010" numCol="1" spcCol="1270" anchor="ctr" anchorCtr="0">
              <a:noAutofit/>
            </a:bodyPr>
            <a:lstStyle/>
            <a:p>
              <a:pPr marL="0" lvl="0" indent="0" algn="ctr" defTabSz="933450">
                <a:lnSpc>
                  <a:spcPct val="90000"/>
                </a:lnSpc>
                <a:spcBef>
                  <a:spcPct val="0"/>
                </a:spcBef>
                <a:spcAft>
                  <a:spcPct val="35000"/>
                </a:spcAft>
                <a:buNone/>
              </a:pPr>
              <a:r>
                <a:rPr lang="nl-NL" sz="2100" kern="1200"/>
                <a:t>Module 2</a:t>
              </a:r>
              <a:endParaRPr lang="en-BE" sz="2100" kern="1200"/>
            </a:p>
          </p:txBody>
        </p:sp>
      </p:grpSp>
      <p:sp>
        <p:nvSpPr>
          <p:cNvPr id="5" name="TextBox 1">
            <a:extLst>
              <a:ext uri="{FF2B5EF4-FFF2-40B4-BE49-F238E27FC236}">
                <a16:creationId xmlns:a16="http://schemas.microsoft.com/office/drawing/2014/main" id="{3E89F498-9849-7994-586E-36F6F9C63028}"/>
              </a:ext>
            </a:extLst>
          </p:cNvPr>
          <p:cNvSpPr txBox="1"/>
          <p:nvPr/>
        </p:nvSpPr>
        <p:spPr>
          <a:xfrm>
            <a:off x="1395953" y="2997250"/>
            <a:ext cx="7039883" cy="41498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lnSpc>
                <a:spcPct val="130000"/>
              </a:lnSpc>
              <a:spcAft>
                <a:spcPts val="600"/>
              </a:spcAft>
            </a:pPr>
            <a:r>
              <a:rPr lang="en-GB" sz="1800" b="1" i="1">
                <a:solidFill>
                  <a:schemeClr val="tx2"/>
                </a:solidFill>
                <a:effectLst/>
                <a:latin typeface="Arial" panose="020B0604020202020204" pitchFamily="34" charset="0"/>
                <a:ea typeface="Times New Roman" panose="02020603050405020304" pitchFamily="18" charset="0"/>
              </a:rPr>
              <a:t>Maximum </a:t>
            </a:r>
            <a:r>
              <a:rPr lang="en-GB" b="1" i="1">
                <a:solidFill>
                  <a:schemeClr val="tx2"/>
                </a:solidFill>
                <a:latin typeface="Arial" panose="020B0604020202020204" pitchFamily="34" charset="0"/>
                <a:ea typeface="Times New Roman" panose="02020603050405020304" pitchFamily="18" charset="0"/>
              </a:rPr>
              <a:t>5</a:t>
            </a:r>
            <a:r>
              <a:rPr lang="en-GB" sz="1800" b="1" i="1">
                <a:solidFill>
                  <a:schemeClr val="tx2"/>
                </a:solidFill>
                <a:effectLst/>
                <a:latin typeface="Arial" panose="020B0604020202020204" pitchFamily="34" charset="0"/>
                <a:ea typeface="Times New Roman" panose="02020603050405020304" pitchFamily="18" charset="0"/>
              </a:rPr>
              <a:t>00 characters</a:t>
            </a:r>
            <a:endParaRPr lang="en-BE" sz="1800">
              <a:solidFill>
                <a:schemeClr val="tx2"/>
              </a:solidFill>
              <a:effectLst/>
              <a:latin typeface="Arial" panose="020B0604020202020204" pitchFamily="34" charset="0"/>
              <a:ea typeface="Times New Roman" panose="02020603050405020304" pitchFamily="18" charset="0"/>
            </a:endParaRPr>
          </a:p>
        </p:txBody>
      </p:sp>
      <p:pic>
        <p:nvPicPr>
          <p:cNvPr id="11" name="Graphic 24" descr="Wegwijzer met effen opvulling">
            <a:extLst>
              <a:ext uri="{FF2B5EF4-FFF2-40B4-BE49-F238E27FC236}">
                <a16:creationId xmlns:a16="http://schemas.microsoft.com/office/drawing/2014/main" id="{03599FA2-0917-0961-15DA-277A30CF7200}"/>
              </a:ext>
            </a:extLst>
          </p:cNvPr>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40611" y="2953020"/>
            <a:ext cx="389153" cy="503446"/>
          </a:xfrm>
          <a:prstGeom prst="rect">
            <a:avLst/>
          </a:prstGeom>
        </p:spPr>
      </p:pic>
      <p:sp>
        <p:nvSpPr>
          <p:cNvPr id="12" name="TextBox 1">
            <a:extLst>
              <a:ext uri="{FF2B5EF4-FFF2-40B4-BE49-F238E27FC236}">
                <a16:creationId xmlns:a16="http://schemas.microsoft.com/office/drawing/2014/main" id="{9B4730AC-DFCC-FB37-AB7E-EA3CC47B976D}"/>
              </a:ext>
            </a:extLst>
          </p:cNvPr>
          <p:cNvSpPr txBox="1"/>
          <p:nvPr/>
        </p:nvSpPr>
        <p:spPr>
          <a:xfrm>
            <a:off x="1335007" y="5475923"/>
            <a:ext cx="7039883" cy="41498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lnSpc>
                <a:spcPct val="130000"/>
              </a:lnSpc>
              <a:spcAft>
                <a:spcPts val="600"/>
              </a:spcAft>
            </a:pPr>
            <a:r>
              <a:rPr lang="en-GB" sz="1800" b="1" i="1">
                <a:solidFill>
                  <a:schemeClr val="tx2"/>
                </a:solidFill>
                <a:effectLst/>
                <a:latin typeface="Arial" panose="020B0604020202020204" pitchFamily="34" charset="0"/>
                <a:ea typeface="Times New Roman" panose="02020603050405020304" pitchFamily="18" charset="0"/>
              </a:rPr>
              <a:t>Maximum 1</a:t>
            </a:r>
            <a:r>
              <a:rPr lang="en-GB" b="1" i="1">
                <a:solidFill>
                  <a:schemeClr val="tx2"/>
                </a:solidFill>
                <a:latin typeface="Arial" panose="020B0604020202020204" pitchFamily="34" charset="0"/>
                <a:ea typeface="Times New Roman" panose="02020603050405020304" pitchFamily="18" charset="0"/>
              </a:rPr>
              <a:t>5</a:t>
            </a:r>
            <a:r>
              <a:rPr lang="en-GB" sz="1800" b="1" i="1">
                <a:solidFill>
                  <a:schemeClr val="tx2"/>
                </a:solidFill>
                <a:effectLst/>
                <a:latin typeface="Arial" panose="020B0604020202020204" pitchFamily="34" charset="0"/>
                <a:ea typeface="Times New Roman" panose="02020603050405020304" pitchFamily="18" charset="0"/>
              </a:rPr>
              <a:t>00 characters</a:t>
            </a:r>
            <a:endParaRPr lang="en-BE" sz="1800">
              <a:solidFill>
                <a:schemeClr val="tx2"/>
              </a:solidFill>
              <a:effectLst/>
              <a:latin typeface="Arial" panose="020B0604020202020204" pitchFamily="34" charset="0"/>
              <a:ea typeface="Times New Roman" panose="02020603050405020304" pitchFamily="18" charset="0"/>
            </a:endParaRPr>
          </a:p>
        </p:txBody>
      </p:sp>
      <p:pic>
        <p:nvPicPr>
          <p:cNvPr id="13" name="Graphic 24" descr="Wegwijzer met effen opvulling">
            <a:extLst>
              <a:ext uri="{FF2B5EF4-FFF2-40B4-BE49-F238E27FC236}">
                <a16:creationId xmlns:a16="http://schemas.microsoft.com/office/drawing/2014/main" id="{D6A9FD6A-A2E0-AC8E-D0A0-CD1546E1CA39}"/>
              </a:ext>
            </a:extLst>
          </p:cNvPr>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79665" y="5431693"/>
            <a:ext cx="389153" cy="503446"/>
          </a:xfrm>
          <a:prstGeom prst="rect">
            <a:avLst/>
          </a:prstGeom>
        </p:spPr>
      </p:pic>
    </p:spTree>
    <p:extLst>
      <p:ext uri="{BB962C8B-B14F-4D97-AF65-F5344CB8AC3E}">
        <p14:creationId xmlns:p14="http://schemas.microsoft.com/office/powerpoint/2010/main" val="16527208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57B5984-B60C-125B-333C-31BF69E8D7C8}"/>
              </a:ext>
            </a:extLst>
          </p:cNvPr>
          <p:cNvSpPr txBox="1"/>
          <p:nvPr/>
        </p:nvSpPr>
        <p:spPr>
          <a:xfrm>
            <a:off x="979665" y="635913"/>
            <a:ext cx="924668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a:solidFill>
                  <a:srgbClr val="3E534E"/>
                </a:solidFill>
                <a:latin typeface="Arial Black" panose="020B0A04020102020204"/>
              </a:rPr>
              <a:t>Developing a </a:t>
            </a:r>
            <a:r>
              <a:rPr lang="en-US" sz="3600" err="1">
                <a:solidFill>
                  <a:srgbClr val="3E534E"/>
                </a:solidFill>
                <a:latin typeface="Arial Black" panose="020B0A04020102020204"/>
              </a:rPr>
              <a:t>ToC</a:t>
            </a:r>
            <a:r>
              <a:rPr lang="en-US" sz="3600">
                <a:solidFill>
                  <a:srgbClr val="3E534E"/>
                </a:solidFill>
                <a:latin typeface="Arial Black" panose="020B0A04020102020204"/>
              </a:rPr>
              <a:t> – Key Question 2</a:t>
            </a:r>
            <a:endParaRPr lang="nl-NL" sz="3600">
              <a:solidFill>
                <a:srgbClr val="3E534E"/>
              </a:solidFill>
              <a:latin typeface="Arial Black" panose="020B0A04020102020204"/>
            </a:endParaRPr>
          </a:p>
        </p:txBody>
      </p:sp>
      <p:sp>
        <p:nvSpPr>
          <p:cNvPr id="15" name="Oval 14">
            <a:extLst>
              <a:ext uri="{FF2B5EF4-FFF2-40B4-BE49-F238E27FC236}">
                <a16:creationId xmlns:a16="http://schemas.microsoft.com/office/drawing/2014/main" id="{78051766-8716-FE5F-EE21-BF90FBFE6033}"/>
              </a:ext>
            </a:extLst>
          </p:cNvPr>
          <p:cNvSpPr/>
          <p:nvPr/>
        </p:nvSpPr>
        <p:spPr>
          <a:xfrm>
            <a:off x="-366874" y="532998"/>
            <a:ext cx="834657" cy="834657"/>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17" name="Straight Connector 16">
            <a:extLst>
              <a:ext uri="{FF2B5EF4-FFF2-40B4-BE49-F238E27FC236}">
                <a16:creationId xmlns:a16="http://schemas.microsoft.com/office/drawing/2014/main" id="{5FEBDC6A-EEE1-240F-F1A4-E807DEF0FAC2}"/>
              </a:ext>
            </a:extLst>
          </p:cNvPr>
          <p:cNvCxnSpPr>
            <a:cxnSpLocks/>
          </p:cNvCxnSpPr>
          <p:nvPr/>
        </p:nvCxnSpPr>
        <p:spPr>
          <a:xfrm>
            <a:off x="190500" y="950327"/>
            <a:ext cx="554567"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81AD887B-4AE0-01FE-F4F6-4A6B244CFB19}"/>
              </a:ext>
            </a:extLst>
          </p:cNvPr>
          <p:cNvSpPr/>
          <p:nvPr/>
        </p:nvSpPr>
        <p:spPr>
          <a:xfrm>
            <a:off x="9317774" y="-1032933"/>
            <a:ext cx="9130918" cy="913091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7" name="Groep 6">
            <a:extLst>
              <a:ext uri="{FF2B5EF4-FFF2-40B4-BE49-F238E27FC236}">
                <a16:creationId xmlns:a16="http://schemas.microsoft.com/office/drawing/2014/main" id="{B500ED6C-0E4F-4EF7-8F26-5DCE2DABFC94}"/>
              </a:ext>
            </a:extLst>
          </p:cNvPr>
          <p:cNvGrpSpPr/>
          <p:nvPr/>
        </p:nvGrpSpPr>
        <p:grpSpPr>
          <a:xfrm>
            <a:off x="9458129" y="81915"/>
            <a:ext cx="1536441" cy="487354"/>
            <a:chOff x="1294192" y="381"/>
            <a:chExt cx="4612276" cy="529816"/>
          </a:xfrm>
        </p:grpSpPr>
        <p:sp>
          <p:nvSpPr>
            <p:cNvPr id="8" name="Pijl: vijfhoek 7">
              <a:extLst>
                <a:ext uri="{FF2B5EF4-FFF2-40B4-BE49-F238E27FC236}">
                  <a16:creationId xmlns:a16="http://schemas.microsoft.com/office/drawing/2014/main" id="{C9655618-60AF-EBC1-AB24-422894304C84}"/>
                </a:ext>
              </a:extLst>
            </p:cNvPr>
            <p:cNvSpPr/>
            <p:nvPr/>
          </p:nvSpPr>
          <p:spPr>
            <a:xfrm rot="10800000">
              <a:off x="1294192" y="381"/>
              <a:ext cx="4612276" cy="529816"/>
            </a:xfrm>
            <a:prstGeom prst="homePlate">
              <a:avLst/>
            </a:prstGeom>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sp>
        <p:sp>
          <p:nvSpPr>
            <p:cNvPr id="10" name="Pijl: vijfhoek 4">
              <a:extLst>
                <a:ext uri="{FF2B5EF4-FFF2-40B4-BE49-F238E27FC236}">
                  <a16:creationId xmlns:a16="http://schemas.microsoft.com/office/drawing/2014/main" id="{4ABA7DB4-A4AE-6AD9-E701-4BC2E72A1454}"/>
                </a:ext>
              </a:extLst>
            </p:cNvPr>
            <p:cNvSpPr txBox="1"/>
            <p:nvPr/>
          </p:nvSpPr>
          <p:spPr>
            <a:xfrm rot="21600000">
              <a:off x="1426646" y="381"/>
              <a:ext cx="4479822" cy="52981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33634" tIns="80010" rIns="149352" bIns="80010" numCol="1" spcCol="1270" anchor="ctr" anchorCtr="0">
              <a:noAutofit/>
            </a:bodyPr>
            <a:lstStyle/>
            <a:p>
              <a:pPr marL="0" lvl="0" indent="0" algn="ctr" defTabSz="933450">
                <a:lnSpc>
                  <a:spcPct val="90000"/>
                </a:lnSpc>
                <a:spcBef>
                  <a:spcPct val="0"/>
                </a:spcBef>
                <a:spcAft>
                  <a:spcPct val="35000"/>
                </a:spcAft>
                <a:buNone/>
              </a:pPr>
              <a:r>
                <a:rPr lang="nl-NL" sz="2100" kern="1200"/>
                <a:t>Module 2</a:t>
              </a:r>
              <a:endParaRPr lang="en-BE" sz="2100" kern="1200"/>
            </a:p>
          </p:txBody>
        </p:sp>
      </p:grpSp>
      <p:sp>
        <p:nvSpPr>
          <p:cNvPr id="3" name="Tekstvak 2">
            <a:extLst>
              <a:ext uri="{FF2B5EF4-FFF2-40B4-BE49-F238E27FC236}">
                <a16:creationId xmlns:a16="http://schemas.microsoft.com/office/drawing/2014/main" id="{48E3A2C9-CB3B-B10D-8733-40B3F1618BC9}"/>
              </a:ext>
            </a:extLst>
          </p:cNvPr>
          <p:cNvSpPr txBox="1"/>
          <p:nvPr/>
        </p:nvSpPr>
        <p:spPr>
          <a:xfrm>
            <a:off x="979665" y="1711592"/>
            <a:ext cx="7965818" cy="2308324"/>
          </a:xfrm>
          <a:prstGeom prst="rect">
            <a:avLst/>
          </a:prstGeom>
          <a:solidFill>
            <a:schemeClr val="tx1">
              <a:lumMod val="20000"/>
              <a:lumOff val="80000"/>
            </a:schemeClr>
          </a:solidFill>
        </p:spPr>
        <p:txBody>
          <a:bodyPr wrap="square" lIns="91440" tIns="45720" rIns="91440" bIns="45720" anchor="t">
            <a:spAutoFit/>
          </a:bodyPr>
          <a:lstStyle/>
          <a:p>
            <a:pPr algn="just"/>
            <a:r>
              <a:rPr lang="en-US" sz="2400" b="1">
                <a:latin typeface="Arial" panose="020B0604020202020204" pitchFamily="34" charset="0"/>
                <a:cs typeface="Arial" panose="020B0604020202020204" pitchFamily="34" charset="0"/>
              </a:rPr>
              <a:t>What do you want to achieve by the end of the project? </a:t>
            </a:r>
          </a:p>
          <a:p>
            <a:pPr algn="just"/>
            <a:r>
              <a:rPr lang="en-US" sz="2400">
                <a:latin typeface="Arial" panose="020B0604020202020204" pitchFamily="34" charset="0"/>
                <a:cs typeface="Arial" panose="020B0604020202020204" pitchFamily="34" charset="0"/>
              </a:rPr>
              <a:t>The </a:t>
            </a:r>
            <a:r>
              <a:rPr lang="en-US" sz="2400" b="1">
                <a:latin typeface="Arial" panose="020B0604020202020204" pitchFamily="34" charset="0"/>
                <a:cs typeface="Arial" panose="020B0604020202020204" pitchFamily="34" charset="0"/>
              </a:rPr>
              <a:t>changes</a:t>
            </a:r>
            <a:r>
              <a:rPr lang="en-US" sz="2400">
                <a:latin typeface="Arial" panose="020B0604020202020204" pitchFamily="34" charset="0"/>
                <a:cs typeface="Arial" panose="020B0604020202020204" pitchFamily="34" charset="0"/>
              </a:rPr>
              <a:t> you want to achieve/observe by the end of the project</a:t>
            </a:r>
            <a:endParaRPr lang="en-US" sz="2400" b="1">
              <a:latin typeface="Arial" panose="020B0604020202020204" pitchFamily="34" charset="0"/>
              <a:cs typeface="Arial" panose="020B0604020202020204" pitchFamily="34" charset="0"/>
            </a:endParaRPr>
          </a:p>
          <a:p>
            <a:pPr algn="just"/>
            <a:r>
              <a:rPr lang="en-US" sz="2400" b="1">
                <a:latin typeface="Arial" panose="020B0604020202020204" pitchFamily="34" charset="0"/>
                <a:cs typeface="Arial" panose="020B0604020202020204" pitchFamily="34" charset="0"/>
              </a:rPr>
              <a:t>How</a:t>
            </a:r>
            <a:r>
              <a:rPr lang="en-US" sz="2400">
                <a:latin typeface="Arial" panose="020B0604020202020204" pitchFamily="34" charset="0"/>
                <a:cs typeface="Arial" panose="020B0604020202020204" pitchFamily="34" charset="0"/>
              </a:rPr>
              <a:t> these align with the </a:t>
            </a:r>
            <a:r>
              <a:rPr lang="en-US" sz="2400" b="1">
                <a:latin typeface="Arial" panose="020B0604020202020204" pitchFamily="34" charset="0"/>
                <a:cs typeface="Arial" panose="020B0604020202020204" pitchFamily="34" charset="0"/>
              </a:rPr>
              <a:t>VLIR-UOS outcomes </a:t>
            </a:r>
            <a:r>
              <a:rPr lang="en-US" sz="2400">
                <a:latin typeface="Arial" panose="020B0604020202020204" pitchFamily="34" charset="0"/>
                <a:cs typeface="Arial" panose="020B0604020202020204" pitchFamily="34" charset="0"/>
              </a:rPr>
              <a:t>(cf. call document)</a:t>
            </a:r>
          </a:p>
        </p:txBody>
      </p:sp>
      <p:sp>
        <p:nvSpPr>
          <p:cNvPr id="4" name="TextBox 1">
            <a:extLst>
              <a:ext uri="{FF2B5EF4-FFF2-40B4-BE49-F238E27FC236}">
                <a16:creationId xmlns:a16="http://schemas.microsoft.com/office/drawing/2014/main" id="{1B69CECB-4A64-FA74-4719-D706252C4A0C}"/>
              </a:ext>
            </a:extLst>
          </p:cNvPr>
          <p:cNvSpPr txBox="1"/>
          <p:nvPr/>
        </p:nvSpPr>
        <p:spPr>
          <a:xfrm>
            <a:off x="1335007" y="4230898"/>
            <a:ext cx="7039883" cy="41498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lnSpc>
                <a:spcPct val="130000"/>
              </a:lnSpc>
              <a:spcAft>
                <a:spcPts val="600"/>
              </a:spcAft>
            </a:pPr>
            <a:r>
              <a:rPr lang="en-GB" sz="1800" b="1" i="1">
                <a:solidFill>
                  <a:schemeClr val="tx2"/>
                </a:solidFill>
                <a:effectLst/>
                <a:latin typeface="Arial" panose="020B0604020202020204" pitchFamily="34" charset="0"/>
                <a:ea typeface="Times New Roman" panose="02020603050405020304" pitchFamily="18" charset="0"/>
              </a:rPr>
              <a:t>Maximum 4.000 characters</a:t>
            </a:r>
            <a:endParaRPr lang="en-BE" sz="1800">
              <a:solidFill>
                <a:schemeClr val="tx2"/>
              </a:solidFill>
              <a:effectLst/>
              <a:latin typeface="Arial" panose="020B0604020202020204" pitchFamily="34" charset="0"/>
              <a:ea typeface="Times New Roman" panose="02020603050405020304" pitchFamily="18" charset="0"/>
            </a:endParaRPr>
          </a:p>
        </p:txBody>
      </p:sp>
      <p:pic>
        <p:nvPicPr>
          <p:cNvPr id="5" name="Graphic 24" descr="Wegwijzer met effen opvulling">
            <a:extLst>
              <a:ext uri="{FF2B5EF4-FFF2-40B4-BE49-F238E27FC236}">
                <a16:creationId xmlns:a16="http://schemas.microsoft.com/office/drawing/2014/main" id="{AEAC7F6A-6782-9D3E-3C4D-E4B3B2C0AB26}"/>
              </a:ext>
            </a:extLst>
          </p:cNvPr>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79665" y="4186668"/>
            <a:ext cx="389153" cy="503446"/>
          </a:xfrm>
          <a:prstGeom prst="rect">
            <a:avLst/>
          </a:prstGeom>
        </p:spPr>
      </p:pic>
      <p:pic>
        <p:nvPicPr>
          <p:cNvPr id="13" name="Afbeelding 12" descr="Afbeelding met tekst&#10;&#10;Automatisch gegenereerde beschrijving">
            <a:extLst>
              <a:ext uri="{FF2B5EF4-FFF2-40B4-BE49-F238E27FC236}">
                <a16:creationId xmlns:a16="http://schemas.microsoft.com/office/drawing/2014/main" id="{8091750C-ADDA-5E36-6C4B-69E919D0F6FC}"/>
              </a:ext>
            </a:extLst>
          </p:cNvPr>
          <p:cNvPicPr>
            <a:picLocks noChangeAspect="1"/>
          </p:cNvPicPr>
          <p:nvPr/>
        </p:nvPicPr>
        <p:blipFill rotWithShape="1">
          <a:blip r:embed="rId5">
            <a:extLst>
              <a:ext uri="{28A0092B-C50C-407E-A947-70E740481C1C}">
                <a14:useLocalDpi xmlns:a14="http://schemas.microsoft.com/office/drawing/2010/main" val="0"/>
              </a:ext>
            </a:extLst>
          </a:blip>
          <a:srcRect l="16644" t="21867" r="6681" b="59198"/>
          <a:stretch/>
        </p:blipFill>
        <p:spPr bwMode="auto">
          <a:xfrm>
            <a:off x="4441934" y="4233434"/>
            <a:ext cx="4503549" cy="1571465"/>
          </a:xfrm>
          <a:prstGeom prst="rect">
            <a:avLst/>
          </a:prstGeom>
          <a:noFill/>
          <a:ln>
            <a:noFill/>
          </a:ln>
          <a:extLst>
            <a:ext uri="{53640926-AAD7-44D8-BBD7-CCE9431645EC}">
              <a14:shadowObscured xmlns:a14="http://schemas.microsoft.com/office/drawing/2010/main"/>
            </a:ext>
          </a:extLst>
        </p:spPr>
      </p:pic>
      <p:sp>
        <p:nvSpPr>
          <p:cNvPr id="11" name="Tekstvak 10">
            <a:extLst>
              <a:ext uri="{FF2B5EF4-FFF2-40B4-BE49-F238E27FC236}">
                <a16:creationId xmlns:a16="http://schemas.microsoft.com/office/drawing/2014/main" id="{3A6B3A22-372A-7F0F-7793-0469779371F5}"/>
              </a:ext>
            </a:extLst>
          </p:cNvPr>
          <p:cNvSpPr txBox="1"/>
          <p:nvPr/>
        </p:nvSpPr>
        <p:spPr>
          <a:xfrm>
            <a:off x="979665" y="5929699"/>
            <a:ext cx="7965818" cy="584775"/>
          </a:xfrm>
          <a:prstGeom prst="rect">
            <a:avLst/>
          </a:prstGeom>
          <a:noFill/>
        </p:spPr>
        <p:txBody>
          <a:bodyPr wrap="square">
            <a:spAutoFit/>
          </a:bodyPr>
          <a:lstStyle/>
          <a:p>
            <a:pPr algn="just"/>
            <a:r>
              <a:rPr lang="en-US" sz="1600" i="1">
                <a:latin typeface="Arial" panose="020B0604020202020204" pitchFamily="34" charset="0"/>
                <a:cs typeface="Arial" panose="020B0604020202020204" pitchFamily="34" charset="0"/>
              </a:rPr>
              <a:t>Select the relevant VLIR-UOS outcomes and domains to which your project aligns in the VLIR-UOS tool</a:t>
            </a:r>
          </a:p>
        </p:txBody>
      </p:sp>
    </p:spTree>
    <p:extLst>
      <p:ext uri="{BB962C8B-B14F-4D97-AF65-F5344CB8AC3E}">
        <p14:creationId xmlns:p14="http://schemas.microsoft.com/office/powerpoint/2010/main" val="240647727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57B5984-B60C-125B-333C-31BF69E8D7C8}"/>
              </a:ext>
            </a:extLst>
          </p:cNvPr>
          <p:cNvSpPr txBox="1"/>
          <p:nvPr/>
        </p:nvSpPr>
        <p:spPr>
          <a:xfrm>
            <a:off x="979665" y="635913"/>
            <a:ext cx="924668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a:solidFill>
                  <a:srgbClr val="3E534E"/>
                </a:solidFill>
                <a:latin typeface="Arial Black" panose="020B0A04020102020204"/>
              </a:rPr>
              <a:t>Points of attention </a:t>
            </a:r>
            <a:r>
              <a:rPr lang="en-US" sz="3600" err="1">
                <a:solidFill>
                  <a:srgbClr val="3E534E"/>
                </a:solidFill>
                <a:latin typeface="Arial Black" panose="020B0A04020102020204"/>
              </a:rPr>
              <a:t>ToC</a:t>
            </a:r>
            <a:endParaRPr lang="nl-NL" sz="3600">
              <a:solidFill>
                <a:srgbClr val="3E534E"/>
              </a:solidFill>
              <a:latin typeface="Arial Black" panose="020B0A04020102020204"/>
            </a:endParaRPr>
          </a:p>
        </p:txBody>
      </p:sp>
      <p:sp>
        <p:nvSpPr>
          <p:cNvPr id="15" name="Oval 14">
            <a:extLst>
              <a:ext uri="{FF2B5EF4-FFF2-40B4-BE49-F238E27FC236}">
                <a16:creationId xmlns:a16="http://schemas.microsoft.com/office/drawing/2014/main" id="{78051766-8716-FE5F-EE21-BF90FBFE6033}"/>
              </a:ext>
            </a:extLst>
          </p:cNvPr>
          <p:cNvSpPr/>
          <p:nvPr/>
        </p:nvSpPr>
        <p:spPr>
          <a:xfrm>
            <a:off x="-366874" y="532998"/>
            <a:ext cx="834657" cy="834657"/>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17" name="Straight Connector 16">
            <a:extLst>
              <a:ext uri="{FF2B5EF4-FFF2-40B4-BE49-F238E27FC236}">
                <a16:creationId xmlns:a16="http://schemas.microsoft.com/office/drawing/2014/main" id="{5FEBDC6A-EEE1-240F-F1A4-E807DEF0FAC2}"/>
              </a:ext>
            </a:extLst>
          </p:cNvPr>
          <p:cNvCxnSpPr>
            <a:cxnSpLocks/>
          </p:cNvCxnSpPr>
          <p:nvPr/>
        </p:nvCxnSpPr>
        <p:spPr>
          <a:xfrm>
            <a:off x="190500" y="950327"/>
            <a:ext cx="554567"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81AD887B-4AE0-01FE-F4F6-4A6B244CFB19}"/>
              </a:ext>
            </a:extLst>
          </p:cNvPr>
          <p:cNvSpPr/>
          <p:nvPr/>
        </p:nvSpPr>
        <p:spPr>
          <a:xfrm>
            <a:off x="9317774" y="-1032933"/>
            <a:ext cx="9130918" cy="913091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6" name="Tekstvak 5">
            <a:extLst>
              <a:ext uri="{FF2B5EF4-FFF2-40B4-BE49-F238E27FC236}">
                <a16:creationId xmlns:a16="http://schemas.microsoft.com/office/drawing/2014/main" id="{ED6ACA08-68CE-49F8-E42F-52DCEC567598}"/>
              </a:ext>
            </a:extLst>
          </p:cNvPr>
          <p:cNvSpPr txBox="1"/>
          <p:nvPr/>
        </p:nvSpPr>
        <p:spPr>
          <a:xfrm>
            <a:off x="979665" y="1750771"/>
            <a:ext cx="7965818" cy="2677656"/>
          </a:xfrm>
          <a:prstGeom prst="rect">
            <a:avLst/>
          </a:prstGeom>
          <a:solidFill>
            <a:schemeClr val="tx1">
              <a:lumMod val="20000"/>
              <a:lumOff val="80000"/>
            </a:schemeClr>
          </a:solidFill>
        </p:spPr>
        <p:txBody>
          <a:bodyPr wrap="square" lIns="91440" tIns="45720" rIns="91440" bIns="45720" anchor="t">
            <a:spAutoFit/>
          </a:bodyPr>
          <a:lstStyle/>
          <a:p>
            <a:pPr algn="just"/>
            <a:r>
              <a:rPr lang="en-US" sz="2400" b="1">
                <a:latin typeface="Arial"/>
                <a:cs typeface="Arial"/>
              </a:rPr>
              <a:t>Highlight the project priorities </a:t>
            </a:r>
            <a:r>
              <a:rPr lang="en-US" sz="2400">
                <a:latin typeface="Arial"/>
                <a:cs typeface="Arial"/>
              </a:rPr>
              <a:t>in terms of the </a:t>
            </a:r>
            <a:r>
              <a:rPr lang="en-US" sz="2400" b="1">
                <a:latin typeface="Arial"/>
                <a:cs typeface="Arial"/>
              </a:rPr>
              <a:t>3 SDG principles </a:t>
            </a:r>
            <a:r>
              <a:rPr lang="en-US" sz="2400">
                <a:latin typeface="Arial"/>
                <a:cs typeface="Arial"/>
              </a:rPr>
              <a:t>: </a:t>
            </a:r>
          </a:p>
          <a:p>
            <a:pPr marL="800100" lvl="1" indent="-342900" algn="just">
              <a:buFont typeface="Arial" panose="020B0604020202020204" pitchFamily="34" charset="0"/>
              <a:buChar char="•"/>
            </a:pPr>
            <a:r>
              <a:rPr lang="en-US" sz="2000">
                <a:latin typeface="Arial"/>
                <a:cs typeface="Arial"/>
              </a:rPr>
              <a:t>Interconnectedness with integration of gender and environment </a:t>
            </a:r>
          </a:p>
          <a:p>
            <a:pPr marL="800100" lvl="1" indent="-342900" algn="just">
              <a:buFont typeface="Arial" panose="020B0604020202020204" pitchFamily="34" charset="0"/>
              <a:buChar char="•"/>
            </a:pPr>
            <a:r>
              <a:rPr lang="en-US" sz="2000">
                <a:latin typeface="Arial"/>
                <a:cs typeface="Arial"/>
              </a:rPr>
              <a:t>Coherence, interinstitutional collaboration and  Multi-stakeholder partnerships</a:t>
            </a:r>
          </a:p>
          <a:p>
            <a:pPr marL="800100" lvl="1" indent="-342900" algn="just">
              <a:buFont typeface="Arial" panose="020B0604020202020204" pitchFamily="34" charset="0"/>
              <a:buChar char="•"/>
            </a:pPr>
            <a:r>
              <a:rPr lang="en-US" sz="2000">
                <a:latin typeface="Arial"/>
                <a:cs typeface="Arial"/>
              </a:rPr>
              <a:t>Leave No One Behind (LNOB; with integration of gender equality) </a:t>
            </a:r>
          </a:p>
        </p:txBody>
      </p:sp>
      <p:grpSp>
        <p:nvGrpSpPr>
          <p:cNvPr id="7" name="Groep 6">
            <a:extLst>
              <a:ext uri="{FF2B5EF4-FFF2-40B4-BE49-F238E27FC236}">
                <a16:creationId xmlns:a16="http://schemas.microsoft.com/office/drawing/2014/main" id="{B500ED6C-0E4F-4EF7-8F26-5DCE2DABFC94}"/>
              </a:ext>
            </a:extLst>
          </p:cNvPr>
          <p:cNvGrpSpPr/>
          <p:nvPr/>
        </p:nvGrpSpPr>
        <p:grpSpPr>
          <a:xfrm>
            <a:off x="9458129" y="81915"/>
            <a:ext cx="1536441" cy="487354"/>
            <a:chOff x="1294192" y="381"/>
            <a:chExt cx="4612276" cy="529816"/>
          </a:xfrm>
        </p:grpSpPr>
        <p:sp>
          <p:nvSpPr>
            <p:cNvPr id="8" name="Pijl: vijfhoek 7">
              <a:extLst>
                <a:ext uri="{FF2B5EF4-FFF2-40B4-BE49-F238E27FC236}">
                  <a16:creationId xmlns:a16="http://schemas.microsoft.com/office/drawing/2014/main" id="{C9655618-60AF-EBC1-AB24-422894304C84}"/>
                </a:ext>
              </a:extLst>
            </p:cNvPr>
            <p:cNvSpPr/>
            <p:nvPr/>
          </p:nvSpPr>
          <p:spPr>
            <a:xfrm rot="10800000">
              <a:off x="1294192" y="381"/>
              <a:ext cx="4612276" cy="529816"/>
            </a:xfrm>
            <a:prstGeom prst="homePlate">
              <a:avLst/>
            </a:prstGeom>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sp>
        <p:sp>
          <p:nvSpPr>
            <p:cNvPr id="10" name="Pijl: vijfhoek 4">
              <a:extLst>
                <a:ext uri="{FF2B5EF4-FFF2-40B4-BE49-F238E27FC236}">
                  <a16:creationId xmlns:a16="http://schemas.microsoft.com/office/drawing/2014/main" id="{4ABA7DB4-A4AE-6AD9-E701-4BC2E72A1454}"/>
                </a:ext>
              </a:extLst>
            </p:cNvPr>
            <p:cNvSpPr txBox="1"/>
            <p:nvPr/>
          </p:nvSpPr>
          <p:spPr>
            <a:xfrm rot="21600000">
              <a:off x="1426646" y="381"/>
              <a:ext cx="4479822" cy="52981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33634" tIns="80010" rIns="149352" bIns="80010" numCol="1" spcCol="1270" anchor="ctr" anchorCtr="0">
              <a:noAutofit/>
            </a:bodyPr>
            <a:lstStyle/>
            <a:p>
              <a:pPr marL="0" lvl="0" indent="0" algn="ctr" defTabSz="933450">
                <a:lnSpc>
                  <a:spcPct val="90000"/>
                </a:lnSpc>
                <a:spcBef>
                  <a:spcPct val="0"/>
                </a:spcBef>
                <a:spcAft>
                  <a:spcPct val="35000"/>
                </a:spcAft>
                <a:buNone/>
              </a:pPr>
              <a:r>
                <a:rPr lang="nl-NL" sz="2100" kern="1200"/>
                <a:t>Module 2</a:t>
              </a:r>
              <a:endParaRPr lang="en-BE" sz="2100" kern="1200"/>
            </a:p>
          </p:txBody>
        </p:sp>
      </p:grpSp>
    </p:spTree>
    <p:extLst>
      <p:ext uri="{BB962C8B-B14F-4D97-AF65-F5344CB8AC3E}">
        <p14:creationId xmlns:p14="http://schemas.microsoft.com/office/powerpoint/2010/main" val="331531792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57B5984-B60C-125B-333C-31BF69E8D7C8}"/>
              </a:ext>
            </a:extLst>
          </p:cNvPr>
          <p:cNvSpPr txBox="1"/>
          <p:nvPr/>
        </p:nvSpPr>
        <p:spPr>
          <a:xfrm>
            <a:off x="979665" y="635913"/>
            <a:ext cx="924668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a:solidFill>
                  <a:srgbClr val="3E534E"/>
                </a:solidFill>
                <a:latin typeface="Arial Black" panose="020B0A04020102020204"/>
              </a:rPr>
              <a:t>Developing a </a:t>
            </a:r>
            <a:r>
              <a:rPr lang="en-US" sz="3600" err="1">
                <a:solidFill>
                  <a:srgbClr val="3E534E"/>
                </a:solidFill>
                <a:latin typeface="Arial Black" panose="020B0A04020102020204"/>
              </a:rPr>
              <a:t>ToC</a:t>
            </a:r>
            <a:r>
              <a:rPr lang="en-US" sz="3600">
                <a:solidFill>
                  <a:srgbClr val="3E534E"/>
                </a:solidFill>
                <a:latin typeface="Arial Black" panose="020B0A04020102020204"/>
              </a:rPr>
              <a:t> – Key Question 3</a:t>
            </a:r>
            <a:endParaRPr lang="nl-NL" sz="3600">
              <a:solidFill>
                <a:srgbClr val="3E534E"/>
              </a:solidFill>
              <a:latin typeface="Arial Black" panose="020B0A04020102020204"/>
            </a:endParaRPr>
          </a:p>
        </p:txBody>
      </p:sp>
      <p:sp>
        <p:nvSpPr>
          <p:cNvPr id="15" name="Oval 14">
            <a:extLst>
              <a:ext uri="{FF2B5EF4-FFF2-40B4-BE49-F238E27FC236}">
                <a16:creationId xmlns:a16="http://schemas.microsoft.com/office/drawing/2014/main" id="{78051766-8716-FE5F-EE21-BF90FBFE6033}"/>
              </a:ext>
            </a:extLst>
          </p:cNvPr>
          <p:cNvSpPr/>
          <p:nvPr/>
        </p:nvSpPr>
        <p:spPr>
          <a:xfrm>
            <a:off x="-366874" y="532998"/>
            <a:ext cx="834657" cy="834657"/>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17" name="Straight Connector 16">
            <a:extLst>
              <a:ext uri="{FF2B5EF4-FFF2-40B4-BE49-F238E27FC236}">
                <a16:creationId xmlns:a16="http://schemas.microsoft.com/office/drawing/2014/main" id="{5FEBDC6A-EEE1-240F-F1A4-E807DEF0FAC2}"/>
              </a:ext>
            </a:extLst>
          </p:cNvPr>
          <p:cNvCxnSpPr>
            <a:cxnSpLocks/>
          </p:cNvCxnSpPr>
          <p:nvPr/>
        </p:nvCxnSpPr>
        <p:spPr>
          <a:xfrm>
            <a:off x="190500" y="950327"/>
            <a:ext cx="554567"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81AD887B-4AE0-01FE-F4F6-4A6B244CFB19}"/>
              </a:ext>
            </a:extLst>
          </p:cNvPr>
          <p:cNvSpPr/>
          <p:nvPr/>
        </p:nvSpPr>
        <p:spPr>
          <a:xfrm>
            <a:off x="9317774" y="-1032933"/>
            <a:ext cx="9130918" cy="913091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7" name="Groep 6">
            <a:extLst>
              <a:ext uri="{FF2B5EF4-FFF2-40B4-BE49-F238E27FC236}">
                <a16:creationId xmlns:a16="http://schemas.microsoft.com/office/drawing/2014/main" id="{B500ED6C-0E4F-4EF7-8F26-5DCE2DABFC94}"/>
              </a:ext>
            </a:extLst>
          </p:cNvPr>
          <p:cNvGrpSpPr/>
          <p:nvPr/>
        </p:nvGrpSpPr>
        <p:grpSpPr>
          <a:xfrm>
            <a:off x="9458129" y="81915"/>
            <a:ext cx="1536441" cy="487354"/>
            <a:chOff x="1294192" y="381"/>
            <a:chExt cx="4612276" cy="529816"/>
          </a:xfrm>
        </p:grpSpPr>
        <p:sp>
          <p:nvSpPr>
            <p:cNvPr id="8" name="Pijl: vijfhoek 7">
              <a:extLst>
                <a:ext uri="{FF2B5EF4-FFF2-40B4-BE49-F238E27FC236}">
                  <a16:creationId xmlns:a16="http://schemas.microsoft.com/office/drawing/2014/main" id="{C9655618-60AF-EBC1-AB24-422894304C84}"/>
                </a:ext>
              </a:extLst>
            </p:cNvPr>
            <p:cNvSpPr/>
            <p:nvPr/>
          </p:nvSpPr>
          <p:spPr>
            <a:xfrm rot="10800000">
              <a:off x="1294192" y="381"/>
              <a:ext cx="4612276" cy="529816"/>
            </a:xfrm>
            <a:prstGeom prst="homePlate">
              <a:avLst/>
            </a:prstGeom>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sp>
        <p:sp>
          <p:nvSpPr>
            <p:cNvPr id="10" name="Pijl: vijfhoek 4">
              <a:extLst>
                <a:ext uri="{FF2B5EF4-FFF2-40B4-BE49-F238E27FC236}">
                  <a16:creationId xmlns:a16="http://schemas.microsoft.com/office/drawing/2014/main" id="{4ABA7DB4-A4AE-6AD9-E701-4BC2E72A1454}"/>
                </a:ext>
              </a:extLst>
            </p:cNvPr>
            <p:cNvSpPr txBox="1"/>
            <p:nvPr/>
          </p:nvSpPr>
          <p:spPr>
            <a:xfrm rot="21600000">
              <a:off x="1426646" y="381"/>
              <a:ext cx="4479822" cy="52981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33634" tIns="80010" rIns="149352" bIns="80010" numCol="1" spcCol="1270" anchor="ctr" anchorCtr="0">
              <a:noAutofit/>
            </a:bodyPr>
            <a:lstStyle/>
            <a:p>
              <a:pPr marL="0" lvl="0" indent="0" algn="ctr" defTabSz="933450">
                <a:lnSpc>
                  <a:spcPct val="90000"/>
                </a:lnSpc>
                <a:spcBef>
                  <a:spcPct val="0"/>
                </a:spcBef>
                <a:spcAft>
                  <a:spcPct val="35000"/>
                </a:spcAft>
                <a:buNone/>
              </a:pPr>
              <a:r>
                <a:rPr lang="nl-NL" sz="2100" kern="1200"/>
                <a:t>Module 2</a:t>
              </a:r>
              <a:endParaRPr lang="en-BE" sz="2100" kern="1200"/>
            </a:p>
          </p:txBody>
        </p:sp>
      </p:grpSp>
      <p:sp>
        <p:nvSpPr>
          <p:cNvPr id="3" name="Tekstvak 2">
            <a:extLst>
              <a:ext uri="{FF2B5EF4-FFF2-40B4-BE49-F238E27FC236}">
                <a16:creationId xmlns:a16="http://schemas.microsoft.com/office/drawing/2014/main" id="{6D09F56C-4B31-6356-EF92-04FB1B26B994}"/>
              </a:ext>
            </a:extLst>
          </p:cNvPr>
          <p:cNvSpPr txBox="1"/>
          <p:nvPr/>
        </p:nvSpPr>
        <p:spPr>
          <a:xfrm>
            <a:off x="979665" y="1578028"/>
            <a:ext cx="7965818" cy="3416320"/>
          </a:xfrm>
          <a:prstGeom prst="rect">
            <a:avLst/>
          </a:prstGeom>
          <a:solidFill>
            <a:schemeClr val="tx1">
              <a:lumMod val="20000"/>
              <a:lumOff val="80000"/>
            </a:schemeClr>
          </a:solidFill>
        </p:spPr>
        <p:txBody>
          <a:bodyPr wrap="square" lIns="91440" tIns="45720" rIns="91440" bIns="45720" anchor="t">
            <a:spAutoFit/>
          </a:bodyPr>
          <a:lstStyle/>
          <a:p>
            <a:pPr algn="just"/>
            <a:r>
              <a:rPr lang="en-US" sz="2400" b="1">
                <a:latin typeface="Arial" panose="020B0604020202020204" pitchFamily="34" charset="0"/>
                <a:cs typeface="Arial" panose="020B0604020202020204" pitchFamily="34" charset="0"/>
              </a:rPr>
              <a:t>How do you want to do it?</a:t>
            </a:r>
          </a:p>
          <a:p>
            <a:pPr algn="just"/>
            <a:endParaRPr lang="en-US" sz="2400">
              <a:latin typeface="Arial" panose="020B0604020202020204" pitchFamily="34" charset="0"/>
              <a:cs typeface="Arial" panose="020B0604020202020204" pitchFamily="34" charset="0"/>
            </a:endParaRPr>
          </a:p>
          <a:p>
            <a:pPr algn="just"/>
            <a:r>
              <a:rPr lang="en-US" sz="2400">
                <a:latin typeface="Arial" panose="020B0604020202020204" pitchFamily="34" charset="0"/>
                <a:cs typeface="Arial" panose="020B0604020202020204" pitchFamily="34" charset="0"/>
              </a:rPr>
              <a:t>Explain how :</a:t>
            </a:r>
          </a:p>
          <a:p>
            <a:pPr marL="342900" indent="-342900" algn="just">
              <a:buFont typeface="Arial" panose="020B0604020202020204" pitchFamily="34" charset="0"/>
              <a:buChar char="•"/>
            </a:pPr>
            <a:r>
              <a:rPr lang="en-US" sz="2400">
                <a:latin typeface="Arial" panose="020B0604020202020204" pitchFamily="34" charset="0"/>
                <a:cs typeface="Arial" panose="020B0604020202020204" pitchFamily="34" charset="0"/>
              </a:rPr>
              <a:t>Describe operational and methodological approaches </a:t>
            </a:r>
          </a:p>
          <a:p>
            <a:pPr marL="342900" indent="-342900" algn="just">
              <a:buFont typeface="Arial" panose="020B0604020202020204" pitchFamily="34" charset="0"/>
              <a:buChar char="•"/>
            </a:pPr>
            <a:r>
              <a:rPr lang="en-US" sz="2400">
                <a:latin typeface="Arial" panose="020B0604020202020204" pitchFamily="34" charset="0"/>
                <a:cs typeface="Arial" panose="020B0604020202020204" pitchFamily="34" charset="0"/>
              </a:rPr>
              <a:t>Identify key deliverables and activities </a:t>
            </a:r>
          </a:p>
          <a:p>
            <a:pPr algn="just"/>
            <a:r>
              <a:rPr lang="en-US" sz="2400">
                <a:latin typeface="Arial" panose="020B0604020202020204" pitchFamily="34" charset="0"/>
                <a:cs typeface="Arial" panose="020B0604020202020204" pitchFamily="34" charset="0"/>
              </a:rPr>
              <a:t>→ Activities are to be organized according to the six standard VLIR-UOS project domains</a:t>
            </a:r>
          </a:p>
          <a:p>
            <a:pPr algn="just"/>
            <a:r>
              <a:rPr lang="en-GB" sz="2400">
                <a:latin typeface="Arial" panose="020B0604020202020204" pitchFamily="34" charset="0"/>
                <a:cs typeface="Arial" panose="020B0604020202020204" pitchFamily="34" charset="0"/>
              </a:rPr>
              <a:t>Elaborate on the (innovative) pedagogic methods and approaches your ITP will use.</a:t>
            </a:r>
            <a:endParaRPr lang="en-US" sz="2400">
              <a:latin typeface="Arial" panose="020B0604020202020204" pitchFamily="34" charset="0"/>
              <a:cs typeface="Arial" panose="020B0604020202020204" pitchFamily="34" charset="0"/>
            </a:endParaRPr>
          </a:p>
        </p:txBody>
      </p:sp>
      <p:sp>
        <p:nvSpPr>
          <p:cNvPr id="4" name="TextBox 1">
            <a:extLst>
              <a:ext uri="{FF2B5EF4-FFF2-40B4-BE49-F238E27FC236}">
                <a16:creationId xmlns:a16="http://schemas.microsoft.com/office/drawing/2014/main" id="{3765BB4A-5D25-DAEB-E1E2-C2A76C9EA89A}"/>
              </a:ext>
            </a:extLst>
          </p:cNvPr>
          <p:cNvSpPr txBox="1"/>
          <p:nvPr/>
        </p:nvSpPr>
        <p:spPr>
          <a:xfrm>
            <a:off x="1335007" y="5072479"/>
            <a:ext cx="7039883" cy="41498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lnSpc>
                <a:spcPct val="130000"/>
              </a:lnSpc>
              <a:spcAft>
                <a:spcPts val="600"/>
              </a:spcAft>
            </a:pPr>
            <a:r>
              <a:rPr lang="en-GB" sz="1800" b="1" i="1">
                <a:solidFill>
                  <a:schemeClr val="tx2"/>
                </a:solidFill>
                <a:effectLst/>
                <a:latin typeface="Arial" panose="020B0604020202020204" pitchFamily="34" charset="0"/>
                <a:ea typeface="Times New Roman" panose="02020603050405020304" pitchFamily="18" charset="0"/>
              </a:rPr>
              <a:t>Maximum </a:t>
            </a:r>
            <a:r>
              <a:rPr lang="en-GB" b="1" i="1">
                <a:solidFill>
                  <a:schemeClr val="tx2"/>
                </a:solidFill>
                <a:latin typeface="Arial" panose="020B0604020202020204" pitchFamily="34" charset="0"/>
                <a:ea typeface="Times New Roman" panose="02020603050405020304" pitchFamily="18" charset="0"/>
              </a:rPr>
              <a:t>6</a:t>
            </a:r>
            <a:r>
              <a:rPr lang="en-GB" sz="1800" b="1" i="1">
                <a:solidFill>
                  <a:schemeClr val="tx2"/>
                </a:solidFill>
                <a:effectLst/>
                <a:latin typeface="Arial" panose="020B0604020202020204" pitchFamily="34" charset="0"/>
                <a:ea typeface="Times New Roman" panose="02020603050405020304" pitchFamily="18" charset="0"/>
              </a:rPr>
              <a:t>.000 characters</a:t>
            </a:r>
            <a:endParaRPr lang="en-BE" sz="1800">
              <a:solidFill>
                <a:schemeClr val="tx2"/>
              </a:solidFill>
              <a:effectLst/>
              <a:latin typeface="Arial" panose="020B0604020202020204" pitchFamily="34" charset="0"/>
              <a:ea typeface="Times New Roman" panose="02020603050405020304" pitchFamily="18" charset="0"/>
            </a:endParaRPr>
          </a:p>
        </p:txBody>
      </p:sp>
      <p:pic>
        <p:nvPicPr>
          <p:cNvPr id="5" name="Graphic 24" descr="Wegwijzer met effen opvulling">
            <a:extLst>
              <a:ext uri="{FF2B5EF4-FFF2-40B4-BE49-F238E27FC236}">
                <a16:creationId xmlns:a16="http://schemas.microsoft.com/office/drawing/2014/main" id="{7693408C-386F-0C0B-673B-08FF773A3060}"/>
              </a:ext>
            </a:extLst>
          </p:cNvPr>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79665" y="5028249"/>
            <a:ext cx="389153" cy="503446"/>
          </a:xfrm>
          <a:prstGeom prst="rect">
            <a:avLst/>
          </a:prstGeom>
        </p:spPr>
      </p:pic>
    </p:spTree>
    <p:extLst>
      <p:ext uri="{BB962C8B-B14F-4D97-AF65-F5344CB8AC3E}">
        <p14:creationId xmlns:p14="http://schemas.microsoft.com/office/powerpoint/2010/main" val="361589456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57B5984-B60C-125B-333C-31BF69E8D7C8}"/>
              </a:ext>
            </a:extLst>
          </p:cNvPr>
          <p:cNvSpPr txBox="1"/>
          <p:nvPr/>
        </p:nvSpPr>
        <p:spPr>
          <a:xfrm>
            <a:off x="979665" y="635913"/>
            <a:ext cx="924668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a:solidFill>
                  <a:srgbClr val="3E534E"/>
                </a:solidFill>
                <a:latin typeface="Arial Black" panose="020B0A04020102020204"/>
              </a:rPr>
              <a:t>Developing a </a:t>
            </a:r>
            <a:r>
              <a:rPr lang="en-US" sz="3600" err="1">
                <a:solidFill>
                  <a:srgbClr val="3E534E"/>
                </a:solidFill>
                <a:latin typeface="Arial Black" panose="020B0A04020102020204"/>
              </a:rPr>
              <a:t>ToC</a:t>
            </a:r>
            <a:r>
              <a:rPr lang="en-US" sz="3600">
                <a:solidFill>
                  <a:srgbClr val="3E534E"/>
                </a:solidFill>
                <a:latin typeface="Arial Black" panose="020B0A04020102020204"/>
              </a:rPr>
              <a:t> – Sustainability</a:t>
            </a:r>
            <a:endParaRPr lang="nl-NL" sz="3600">
              <a:solidFill>
                <a:srgbClr val="3E534E"/>
              </a:solidFill>
              <a:latin typeface="Arial Black" panose="020B0A04020102020204"/>
            </a:endParaRPr>
          </a:p>
        </p:txBody>
      </p:sp>
      <p:sp>
        <p:nvSpPr>
          <p:cNvPr id="15" name="Oval 14">
            <a:extLst>
              <a:ext uri="{FF2B5EF4-FFF2-40B4-BE49-F238E27FC236}">
                <a16:creationId xmlns:a16="http://schemas.microsoft.com/office/drawing/2014/main" id="{78051766-8716-FE5F-EE21-BF90FBFE6033}"/>
              </a:ext>
            </a:extLst>
          </p:cNvPr>
          <p:cNvSpPr/>
          <p:nvPr/>
        </p:nvSpPr>
        <p:spPr>
          <a:xfrm>
            <a:off x="-366874" y="532998"/>
            <a:ext cx="834657" cy="834657"/>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17" name="Straight Connector 16">
            <a:extLst>
              <a:ext uri="{FF2B5EF4-FFF2-40B4-BE49-F238E27FC236}">
                <a16:creationId xmlns:a16="http://schemas.microsoft.com/office/drawing/2014/main" id="{5FEBDC6A-EEE1-240F-F1A4-E807DEF0FAC2}"/>
              </a:ext>
            </a:extLst>
          </p:cNvPr>
          <p:cNvCxnSpPr>
            <a:cxnSpLocks/>
          </p:cNvCxnSpPr>
          <p:nvPr/>
        </p:nvCxnSpPr>
        <p:spPr>
          <a:xfrm>
            <a:off x="190500" y="950327"/>
            <a:ext cx="554567"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81AD887B-4AE0-01FE-F4F6-4A6B244CFB19}"/>
              </a:ext>
            </a:extLst>
          </p:cNvPr>
          <p:cNvSpPr/>
          <p:nvPr/>
        </p:nvSpPr>
        <p:spPr>
          <a:xfrm>
            <a:off x="9317774" y="-1032933"/>
            <a:ext cx="9130918" cy="913091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7" name="Groep 6">
            <a:extLst>
              <a:ext uri="{FF2B5EF4-FFF2-40B4-BE49-F238E27FC236}">
                <a16:creationId xmlns:a16="http://schemas.microsoft.com/office/drawing/2014/main" id="{B500ED6C-0E4F-4EF7-8F26-5DCE2DABFC94}"/>
              </a:ext>
            </a:extLst>
          </p:cNvPr>
          <p:cNvGrpSpPr/>
          <p:nvPr/>
        </p:nvGrpSpPr>
        <p:grpSpPr>
          <a:xfrm>
            <a:off x="9458129" y="81915"/>
            <a:ext cx="1536441" cy="487354"/>
            <a:chOff x="1294192" y="381"/>
            <a:chExt cx="4612276" cy="529816"/>
          </a:xfrm>
        </p:grpSpPr>
        <p:sp>
          <p:nvSpPr>
            <p:cNvPr id="8" name="Pijl: vijfhoek 7">
              <a:extLst>
                <a:ext uri="{FF2B5EF4-FFF2-40B4-BE49-F238E27FC236}">
                  <a16:creationId xmlns:a16="http://schemas.microsoft.com/office/drawing/2014/main" id="{C9655618-60AF-EBC1-AB24-422894304C84}"/>
                </a:ext>
              </a:extLst>
            </p:cNvPr>
            <p:cNvSpPr/>
            <p:nvPr/>
          </p:nvSpPr>
          <p:spPr>
            <a:xfrm rot="10800000">
              <a:off x="1294192" y="381"/>
              <a:ext cx="4612276" cy="529816"/>
            </a:xfrm>
            <a:prstGeom prst="homePlate">
              <a:avLst/>
            </a:prstGeom>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sp>
        <p:sp>
          <p:nvSpPr>
            <p:cNvPr id="10" name="Pijl: vijfhoek 4">
              <a:extLst>
                <a:ext uri="{FF2B5EF4-FFF2-40B4-BE49-F238E27FC236}">
                  <a16:creationId xmlns:a16="http://schemas.microsoft.com/office/drawing/2014/main" id="{4ABA7DB4-A4AE-6AD9-E701-4BC2E72A1454}"/>
                </a:ext>
              </a:extLst>
            </p:cNvPr>
            <p:cNvSpPr txBox="1"/>
            <p:nvPr/>
          </p:nvSpPr>
          <p:spPr>
            <a:xfrm rot="21600000">
              <a:off x="1426646" y="381"/>
              <a:ext cx="4479822" cy="52981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33634" tIns="80010" rIns="149352" bIns="80010" numCol="1" spcCol="1270" anchor="ctr" anchorCtr="0">
              <a:noAutofit/>
            </a:bodyPr>
            <a:lstStyle/>
            <a:p>
              <a:pPr marL="0" lvl="0" indent="0" algn="ctr" defTabSz="933450">
                <a:lnSpc>
                  <a:spcPct val="90000"/>
                </a:lnSpc>
                <a:spcBef>
                  <a:spcPct val="0"/>
                </a:spcBef>
                <a:spcAft>
                  <a:spcPct val="35000"/>
                </a:spcAft>
                <a:buNone/>
              </a:pPr>
              <a:r>
                <a:rPr lang="nl-NL" sz="2100" kern="1200"/>
                <a:t>Module 2</a:t>
              </a:r>
              <a:endParaRPr lang="en-BE" sz="2100" kern="1200"/>
            </a:p>
          </p:txBody>
        </p:sp>
      </p:grpSp>
      <p:sp>
        <p:nvSpPr>
          <p:cNvPr id="3" name="Tekstvak 2">
            <a:extLst>
              <a:ext uri="{FF2B5EF4-FFF2-40B4-BE49-F238E27FC236}">
                <a16:creationId xmlns:a16="http://schemas.microsoft.com/office/drawing/2014/main" id="{6D09F56C-4B31-6356-EF92-04FB1B26B994}"/>
              </a:ext>
            </a:extLst>
          </p:cNvPr>
          <p:cNvSpPr txBox="1"/>
          <p:nvPr/>
        </p:nvSpPr>
        <p:spPr>
          <a:xfrm>
            <a:off x="979665" y="1578028"/>
            <a:ext cx="7965818" cy="4216539"/>
          </a:xfrm>
          <a:prstGeom prst="rect">
            <a:avLst/>
          </a:prstGeom>
          <a:solidFill>
            <a:schemeClr val="tx1">
              <a:lumMod val="20000"/>
              <a:lumOff val="80000"/>
            </a:schemeClr>
          </a:solidFill>
        </p:spPr>
        <p:txBody>
          <a:bodyPr wrap="square" lIns="91440" tIns="45720" rIns="91440" bIns="45720" anchor="t">
            <a:spAutoFit/>
          </a:bodyPr>
          <a:lstStyle/>
          <a:p>
            <a:pPr algn="just"/>
            <a:r>
              <a:rPr lang="en-US" sz="2400" b="1">
                <a:latin typeface="Arial" panose="020B0604020202020204" pitchFamily="34" charset="0"/>
                <a:cs typeface="Arial" panose="020B0604020202020204" pitchFamily="34" charset="0"/>
              </a:rPr>
              <a:t>Challenges for the sustainability of the project results after VLIR-UOS funding + possible strategies </a:t>
            </a:r>
            <a:r>
              <a:rPr lang="en-US" sz="2000">
                <a:latin typeface="Arial" panose="020B0604020202020204" pitchFamily="34" charset="0"/>
                <a:cs typeface="Arial" panose="020B0604020202020204" pitchFamily="34" charset="0"/>
              </a:rPr>
              <a:t>What results would you hope to sustain </a:t>
            </a:r>
          </a:p>
          <a:p>
            <a:pPr marL="800100" lvl="1" indent="-342900" algn="just">
              <a:buFont typeface="Arial" panose="020B0604020202020204" pitchFamily="34" charset="0"/>
              <a:buChar char="•"/>
            </a:pPr>
            <a:r>
              <a:rPr lang="en-US" sz="2000">
                <a:latin typeface="Arial" panose="020B0604020202020204" pitchFamily="34" charset="0"/>
                <a:cs typeface="Arial" panose="020B0604020202020204" pitchFamily="34" charset="0"/>
              </a:rPr>
              <a:t>at the level of trainees and their professional context</a:t>
            </a:r>
          </a:p>
          <a:p>
            <a:pPr marL="800100" lvl="1" indent="-342900" algn="just">
              <a:buFont typeface="Arial" panose="020B0604020202020204" pitchFamily="34" charset="0"/>
              <a:buChar char="•"/>
            </a:pPr>
            <a:r>
              <a:rPr lang="en-US" sz="2000">
                <a:latin typeface="Arial" panose="020B0604020202020204" pitchFamily="34" charset="0"/>
                <a:cs typeface="Arial" panose="020B0604020202020204" pitchFamily="34" charset="0"/>
              </a:rPr>
              <a:t>as an ITP </a:t>
            </a:r>
          </a:p>
          <a:p>
            <a:pPr marL="342900" indent="-342900" algn="just">
              <a:buFont typeface="Arial" panose="020B0604020202020204" pitchFamily="34" charset="0"/>
              <a:buChar char="•"/>
            </a:pPr>
            <a:r>
              <a:rPr lang="en-US" sz="2000">
                <a:latin typeface="Arial" panose="020B0604020202020204" pitchFamily="34" charset="0"/>
                <a:cs typeface="Arial" panose="020B0604020202020204" pitchFamily="34" charset="0"/>
              </a:rPr>
              <a:t>Which </a:t>
            </a:r>
            <a:r>
              <a:rPr lang="en-US" sz="2000" b="1">
                <a:latin typeface="Arial" panose="020B0604020202020204" pitchFamily="34" charset="0"/>
                <a:cs typeface="Arial" panose="020B0604020202020204" pitchFamily="34" charset="0"/>
              </a:rPr>
              <a:t>post-training activities </a:t>
            </a:r>
            <a:r>
              <a:rPr lang="en-US" sz="2000">
                <a:latin typeface="Arial" panose="020B0604020202020204" pitchFamily="34" charset="0"/>
                <a:cs typeface="Arial" panose="020B0604020202020204" pitchFamily="34" charset="0"/>
              </a:rPr>
              <a:t>could help to stimulate the sustainability of the training and the transfer of the individual skills and knowledges towards the professional context of the trainees? </a:t>
            </a:r>
          </a:p>
          <a:p>
            <a:pPr marL="342900" indent="-342900" algn="just">
              <a:buFont typeface="Arial" panose="020B0604020202020204" pitchFamily="34" charset="0"/>
              <a:buChar char="•"/>
            </a:pPr>
            <a:r>
              <a:rPr lang="en-US" sz="2000">
                <a:latin typeface="Arial" panose="020B0604020202020204" pitchFamily="34" charset="0"/>
                <a:cs typeface="Arial" panose="020B0604020202020204" pitchFamily="34" charset="0"/>
              </a:rPr>
              <a:t>How do you expect trainees to </a:t>
            </a:r>
            <a:r>
              <a:rPr lang="en-US" sz="2000" b="1">
                <a:latin typeface="Arial" panose="020B0604020202020204" pitchFamily="34" charset="0"/>
                <a:cs typeface="Arial" panose="020B0604020202020204" pitchFamily="34" charset="0"/>
              </a:rPr>
              <a:t>apply the obtained knowledge </a:t>
            </a:r>
            <a:r>
              <a:rPr lang="en-US" sz="2000">
                <a:latin typeface="Arial" panose="020B0604020202020204" pitchFamily="34" charset="0"/>
                <a:cs typeface="Arial" panose="020B0604020202020204" pitchFamily="34" charset="0"/>
              </a:rPr>
              <a:t>and skills in </a:t>
            </a:r>
            <a:r>
              <a:rPr lang="en-US" sz="2000" b="1">
                <a:latin typeface="Arial" panose="020B0604020202020204" pitchFamily="34" charset="0"/>
                <a:cs typeface="Arial" panose="020B0604020202020204" pitchFamily="34" charset="0"/>
              </a:rPr>
              <a:t>their home countries/professional context </a:t>
            </a:r>
            <a:r>
              <a:rPr lang="en-US" sz="2000">
                <a:latin typeface="Arial" panose="020B0604020202020204" pitchFamily="34" charset="0"/>
                <a:cs typeface="Arial" panose="020B0604020202020204" pitchFamily="34" charset="0"/>
              </a:rPr>
              <a:t>and how will this contribute to local institutional capacity building? </a:t>
            </a:r>
          </a:p>
          <a:p>
            <a:pPr marL="342900" indent="-342900" algn="just">
              <a:buFont typeface="Arial" panose="020B0604020202020204" pitchFamily="34" charset="0"/>
              <a:buChar char="•"/>
            </a:pPr>
            <a:r>
              <a:rPr lang="en-US" sz="2000">
                <a:latin typeface="Arial" panose="020B0604020202020204" pitchFamily="34" charset="0"/>
                <a:cs typeface="Arial" panose="020B0604020202020204" pitchFamily="34" charset="0"/>
              </a:rPr>
              <a:t>How will the </a:t>
            </a:r>
            <a:r>
              <a:rPr lang="en-US" sz="2000" b="1">
                <a:latin typeface="Arial" panose="020B0604020202020204" pitchFamily="34" charset="0"/>
                <a:cs typeface="Arial" panose="020B0604020202020204" pitchFamily="34" charset="0"/>
              </a:rPr>
              <a:t>follow-up after the training </a:t>
            </a:r>
            <a:r>
              <a:rPr lang="en-US" sz="2000">
                <a:latin typeface="Arial" panose="020B0604020202020204" pitchFamily="34" charset="0"/>
                <a:cs typeface="Arial" panose="020B0604020202020204" pitchFamily="34" charset="0"/>
              </a:rPr>
              <a:t>be </a:t>
            </a:r>
            <a:r>
              <a:rPr lang="en-US" sz="2000" err="1">
                <a:latin typeface="Arial" panose="020B0604020202020204" pitchFamily="34" charset="0"/>
                <a:cs typeface="Arial" panose="020B0604020202020204" pitchFamily="34" charset="0"/>
              </a:rPr>
              <a:t>organised</a:t>
            </a:r>
            <a:r>
              <a:rPr lang="en-US" sz="2000">
                <a:latin typeface="Arial" panose="020B0604020202020204" pitchFamily="34" charset="0"/>
                <a:cs typeface="Arial" panose="020B0604020202020204" pitchFamily="34" charset="0"/>
              </a:rPr>
              <a:t> (post training activities, alumni,…)?</a:t>
            </a:r>
          </a:p>
        </p:txBody>
      </p:sp>
      <p:sp>
        <p:nvSpPr>
          <p:cNvPr id="4" name="TextBox 1">
            <a:extLst>
              <a:ext uri="{FF2B5EF4-FFF2-40B4-BE49-F238E27FC236}">
                <a16:creationId xmlns:a16="http://schemas.microsoft.com/office/drawing/2014/main" id="{3765BB4A-5D25-DAEB-E1E2-C2A76C9EA89A}"/>
              </a:ext>
            </a:extLst>
          </p:cNvPr>
          <p:cNvSpPr txBox="1"/>
          <p:nvPr/>
        </p:nvSpPr>
        <p:spPr>
          <a:xfrm>
            <a:off x="1368818" y="6014594"/>
            <a:ext cx="7039883" cy="41498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lnSpc>
                <a:spcPct val="130000"/>
              </a:lnSpc>
              <a:spcAft>
                <a:spcPts val="600"/>
              </a:spcAft>
            </a:pPr>
            <a:r>
              <a:rPr lang="en-GB" sz="1800" b="1" i="1">
                <a:solidFill>
                  <a:schemeClr val="tx2"/>
                </a:solidFill>
                <a:effectLst/>
                <a:latin typeface="Arial" panose="020B0604020202020204" pitchFamily="34" charset="0"/>
                <a:ea typeface="Times New Roman" panose="02020603050405020304" pitchFamily="18" charset="0"/>
              </a:rPr>
              <a:t>Maximum 2.500 characters</a:t>
            </a:r>
            <a:endParaRPr lang="en-BE" sz="1800">
              <a:solidFill>
                <a:schemeClr val="tx2"/>
              </a:solidFill>
              <a:effectLst/>
              <a:latin typeface="Arial" panose="020B0604020202020204" pitchFamily="34" charset="0"/>
              <a:ea typeface="Times New Roman" panose="02020603050405020304" pitchFamily="18" charset="0"/>
            </a:endParaRPr>
          </a:p>
        </p:txBody>
      </p:sp>
      <p:pic>
        <p:nvPicPr>
          <p:cNvPr id="5" name="Graphic 24" descr="Wegwijzer met effen opvulling">
            <a:extLst>
              <a:ext uri="{FF2B5EF4-FFF2-40B4-BE49-F238E27FC236}">
                <a16:creationId xmlns:a16="http://schemas.microsoft.com/office/drawing/2014/main" id="{7693408C-386F-0C0B-673B-08FF773A3060}"/>
              </a:ext>
            </a:extLst>
          </p:cNvPr>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79665" y="5930185"/>
            <a:ext cx="389153" cy="503446"/>
          </a:xfrm>
          <a:prstGeom prst="rect">
            <a:avLst/>
          </a:prstGeom>
        </p:spPr>
      </p:pic>
    </p:spTree>
    <p:extLst>
      <p:ext uri="{BB962C8B-B14F-4D97-AF65-F5344CB8AC3E}">
        <p14:creationId xmlns:p14="http://schemas.microsoft.com/office/powerpoint/2010/main" val="113785804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57B5984-B60C-125B-333C-31BF69E8D7C8}"/>
              </a:ext>
            </a:extLst>
          </p:cNvPr>
          <p:cNvSpPr txBox="1"/>
          <p:nvPr/>
        </p:nvSpPr>
        <p:spPr>
          <a:xfrm>
            <a:off x="1092681" y="627161"/>
            <a:ext cx="924668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3600" err="1">
                <a:solidFill>
                  <a:srgbClr val="3E534E"/>
                </a:solidFill>
                <a:latin typeface="Arial Black" panose="020B0A04020102020204"/>
              </a:rPr>
              <a:t>Organisation</a:t>
            </a:r>
            <a:endParaRPr lang="nl-NL" sz="3600">
              <a:solidFill>
                <a:srgbClr val="3E534E"/>
              </a:solidFill>
              <a:latin typeface="Arial Black" panose="020B0A04020102020204"/>
            </a:endParaRPr>
          </a:p>
        </p:txBody>
      </p:sp>
      <p:sp>
        <p:nvSpPr>
          <p:cNvPr id="15" name="Oval 14">
            <a:extLst>
              <a:ext uri="{FF2B5EF4-FFF2-40B4-BE49-F238E27FC236}">
                <a16:creationId xmlns:a16="http://schemas.microsoft.com/office/drawing/2014/main" id="{78051766-8716-FE5F-EE21-BF90FBFE6033}"/>
              </a:ext>
            </a:extLst>
          </p:cNvPr>
          <p:cNvSpPr/>
          <p:nvPr/>
        </p:nvSpPr>
        <p:spPr>
          <a:xfrm>
            <a:off x="-366874" y="532998"/>
            <a:ext cx="834657" cy="834657"/>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17" name="Straight Connector 16">
            <a:extLst>
              <a:ext uri="{FF2B5EF4-FFF2-40B4-BE49-F238E27FC236}">
                <a16:creationId xmlns:a16="http://schemas.microsoft.com/office/drawing/2014/main" id="{5FEBDC6A-EEE1-240F-F1A4-E807DEF0FAC2}"/>
              </a:ext>
            </a:extLst>
          </p:cNvPr>
          <p:cNvCxnSpPr>
            <a:cxnSpLocks/>
          </p:cNvCxnSpPr>
          <p:nvPr/>
        </p:nvCxnSpPr>
        <p:spPr>
          <a:xfrm>
            <a:off x="190500" y="950327"/>
            <a:ext cx="554567"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81AD887B-4AE0-01FE-F4F6-4A6B244CFB19}"/>
              </a:ext>
            </a:extLst>
          </p:cNvPr>
          <p:cNvSpPr/>
          <p:nvPr/>
        </p:nvSpPr>
        <p:spPr>
          <a:xfrm>
            <a:off x="9317774" y="-1032933"/>
            <a:ext cx="9130918" cy="913091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6" name="Tekstvak 5">
            <a:extLst>
              <a:ext uri="{FF2B5EF4-FFF2-40B4-BE49-F238E27FC236}">
                <a16:creationId xmlns:a16="http://schemas.microsoft.com/office/drawing/2014/main" id="{ED6ACA08-68CE-49F8-E42F-52DCEC567598}"/>
              </a:ext>
            </a:extLst>
          </p:cNvPr>
          <p:cNvSpPr txBox="1"/>
          <p:nvPr/>
        </p:nvSpPr>
        <p:spPr>
          <a:xfrm>
            <a:off x="813772" y="2996761"/>
            <a:ext cx="7965818" cy="1938992"/>
          </a:xfrm>
          <a:prstGeom prst="rect">
            <a:avLst/>
          </a:prstGeom>
          <a:solidFill>
            <a:schemeClr val="tx1">
              <a:lumMod val="20000"/>
              <a:lumOff val="80000"/>
            </a:schemeClr>
          </a:solidFill>
        </p:spPr>
        <p:txBody>
          <a:bodyPr wrap="square" lIns="91440" tIns="45720" rIns="91440" bIns="45720" anchor="t">
            <a:spAutoFit/>
          </a:bodyPr>
          <a:lstStyle/>
          <a:p>
            <a:pPr algn="just"/>
            <a:r>
              <a:rPr lang="en-US" sz="2400" b="1">
                <a:latin typeface="Arial" panose="020B0604020202020204" pitchFamily="34" charset="0"/>
                <a:cs typeface="Arial" panose="020B0604020202020204" pitchFamily="34" charset="0"/>
              </a:rPr>
              <a:t>ESSENCE</a:t>
            </a:r>
          </a:p>
          <a:p>
            <a:pPr algn="just"/>
            <a:r>
              <a:rPr lang="en-US" sz="2400">
                <a:latin typeface="Arial" panose="020B0604020202020204" pitchFamily="34" charset="0"/>
                <a:cs typeface="Arial" panose="020B0604020202020204" pitchFamily="34" charset="0"/>
              </a:rPr>
              <a:t>Describe </a:t>
            </a:r>
            <a:r>
              <a:rPr lang="en-US" sz="2400" b="1">
                <a:latin typeface="Arial" panose="020B0604020202020204" pitchFamily="34" charset="0"/>
                <a:cs typeface="Arial" panose="020B0604020202020204" pitchFamily="34" charset="0"/>
              </a:rPr>
              <a:t>who</a:t>
            </a:r>
            <a:r>
              <a:rPr lang="en-US" sz="2400">
                <a:latin typeface="Arial" panose="020B0604020202020204" pitchFamily="34" charset="0"/>
                <a:cs typeface="Arial" panose="020B0604020202020204" pitchFamily="34" charset="0"/>
              </a:rPr>
              <a:t> is (internally) involved in the implementation of the project – and how. Clarify the </a:t>
            </a:r>
            <a:r>
              <a:rPr lang="en-US" sz="2400" b="1">
                <a:latin typeface="Arial" panose="020B0604020202020204" pitchFamily="34" charset="0"/>
                <a:cs typeface="Arial" panose="020B0604020202020204" pitchFamily="34" charset="0"/>
              </a:rPr>
              <a:t>structure of the </a:t>
            </a:r>
            <a:r>
              <a:rPr lang="en-US" sz="2400" b="1" err="1">
                <a:latin typeface="Arial" panose="020B0604020202020204" pitchFamily="34" charset="0"/>
                <a:cs typeface="Arial" panose="020B0604020202020204" pitchFamily="34" charset="0"/>
              </a:rPr>
              <a:t>organisation</a:t>
            </a:r>
            <a:r>
              <a:rPr lang="en-US" sz="2400" b="1">
                <a:latin typeface="Arial" panose="020B0604020202020204" pitchFamily="34" charset="0"/>
                <a:cs typeface="Arial" panose="020B0604020202020204" pitchFamily="34" charset="0"/>
              </a:rPr>
              <a:t> </a:t>
            </a:r>
            <a:r>
              <a:rPr lang="en-US" sz="2400">
                <a:latin typeface="Arial" panose="020B0604020202020204" pitchFamily="34" charset="0"/>
                <a:cs typeface="Arial" panose="020B0604020202020204" pitchFamily="34" charset="0"/>
              </a:rPr>
              <a:t>and assigned </a:t>
            </a:r>
            <a:r>
              <a:rPr lang="en-US" sz="2400" b="1">
                <a:latin typeface="Arial" panose="020B0604020202020204" pitchFamily="34" charset="0"/>
                <a:cs typeface="Arial" panose="020B0604020202020204" pitchFamily="34" charset="0"/>
              </a:rPr>
              <a:t>roles</a:t>
            </a:r>
            <a:r>
              <a:rPr lang="en-US" sz="2400">
                <a:latin typeface="Arial" panose="020B0604020202020204" pitchFamily="34" charset="0"/>
                <a:cs typeface="Arial" panose="020B0604020202020204" pitchFamily="34" charset="0"/>
              </a:rPr>
              <a:t> and responsibilities of individuals working on the project.</a:t>
            </a:r>
          </a:p>
        </p:txBody>
      </p:sp>
      <p:grpSp>
        <p:nvGrpSpPr>
          <p:cNvPr id="7" name="Groep 6">
            <a:extLst>
              <a:ext uri="{FF2B5EF4-FFF2-40B4-BE49-F238E27FC236}">
                <a16:creationId xmlns:a16="http://schemas.microsoft.com/office/drawing/2014/main" id="{B500ED6C-0E4F-4EF7-8F26-5DCE2DABFC94}"/>
              </a:ext>
            </a:extLst>
          </p:cNvPr>
          <p:cNvGrpSpPr/>
          <p:nvPr/>
        </p:nvGrpSpPr>
        <p:grpSpPr>
          <a:xfrm>
            <a:off x="9458129" y="81915"/>
            <a:ext cx="1536441" cy="487354"/>
            <a:chOff x="1294192" y="381"/>
            <a:chExt cx="4612276" cy="529816"/>
          </a:xfrm>
        </p:grpSpPr>
        <p:sp>
          <p:nvSpPr>
            <p:cNvPr id="8" name="Pijl: vijfhoek 7">
              <a:extLst>
                <a:ext uri="{FF2B5EF4-FFF2-40B4-BE49-F238E27FC236}">
                  <a16:creationId xmlns:a16="http://schemas.microsoft.com/office/drawing/2014/main" id="{C9655618-60AF-EBC1-AB24-422894304C84}"/>
                </a:ext>
              </a:extLst>
            </p:cNvPr>
            <p:cNvSpPr/>
            <p:nvPr/>
          </p:nvSpPr>
          <p:spPr>
            <a:xfrm rot="10800000">
              <a:off x="1294192" y="381"/>
              <a:ext cx="4612276" cy="529816"/>
            </a:xfrm>
            <a:prstGeom prst="homePlate">
              <a:avLst/>
            </a:prstGeom>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sp>
        <p:sp>
          <p:nvSpPr>
            <p:cNvPr id="10" name="Pijl: vijfhoek 4">
              <a:extLst>
                <a:ext uri="{FF2B5EF4-FFF2-40B4-BE49-F238E27FC236}">
                  <a16:creationId xmlns:a16="http://schemas.microsoft.com/office/drawing/2014/main" id="{4ABA7DB4-A4AE-6AD9-E701-4BC2E72A1454}"/>
                </a:ext>
              </a:extLst>
            </p:cNvPr>
            <p:cNvSpPr txBox="1"/>
            <p:nvPr/>
          </p:nvSpPr>
          <p:spPr>
            <a:xfrm rot="21600000">
              <a:off x="1426646" y="381"/>
              <a:ext cx="4479822" cy="52981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33634" tIns="80010" rIns="149352" bIns="80010" numCol="1" spcCol="1270" anchor="ctr" anchorCtr="0">
              <a:noAutofit/>
            </a:bodyPr>
            <a:lstStyle/>
            <a:p>
              <a:pPr marL="0" lvl="0" indent="0" algn="ctr" defTabSz="933450">
                <a:lnSpc>
                  <a:spcPct val="90000"/>
                </a:lnSpc>
                <a:spcBef>
                  <a:spcPct val="0"/>
                </a:spcBef>
                <a:spcAft>
                  <a:spcPct val="35000"/>
                </a:spcAft>
                <a:buNone/>
              </a:pPr>
              <a:r>
                <a:rPr lang="nl-NL" sz="2100" kern="1200"/>
                <a:t>Module 3</a:t>
              </a:r>
              <a:endParaRPr lang="en-BE" sz="2100" kern="1200"/>
            </a:p>
          </p:txBody>
        </p:sp>
      </p:grpSp>
      <p:sp>
        <p:nvSpPr>
          <p:cNvPr id="3" name="Tekstvak 2">
            <a:extLst>
              <a:ext uri="{FF2B5EF4-FFF2-40B4-BE49-F238E27FC236}">
                <a16:creationId xmlns:a16="http://schemas.microsoft.com/office/drawing/2014/main" id="{B5BA8516-6641-EE5E-E22D-3D41C9DC6E20}"/>
              </a:ext>
            </a:extLst>
          </p:cNvPr>
          <p:cNvSpPr txBox="1"/>
          <p:nvPr/>
        </p:nvSpPr>
        <p:spPr>
          <a:xfrm>
            <a:off x="813772" y="1836242"/>
            <a:ext cx="8504002" cy="830997"/>
          </a:xfrm>
          <a:prstGeom prst="rect">
            <a:avLst/>
          </a:prstGeom>
          <a:noFill/>
        </p:spPr>
        <p:txBody>
          <a:bodyPr wrap="square" lIns="91440" tIns="45720" rIns="91440" bIns="45720" anchor="t">
            <a:spAutoFit/>
          </a:bodyPr>
          <a:lstStyle/>
          <a:p>
            <a:r>
              <a:rPr lang="en-US" sz="2400" b="1">
                <a:solidFill>
                  <a:schemeClr val="accent1">
                    <a:lumMod val="75000"/>
                  </a:schemeClr>
                </a:solidFill>
                <a:latin typeface="Arial"/>
                <a:cs typeface="Arial"/>
              </a:rPr>
              <a:t>1. Who is involved?</a:t>
            </a:r>
            <a:br>
              <a:rPr lang="en-US" sz="2400" b="1">
                <a:solidFill>
                  <a:schemeClr val="accent1">
                    <a:lumMod val="75000"/>
                  </a:schemeClr>
                </a:solidFill>
                <a:latin typeface="Arial"/>
                <a:cs typeface="Arial"/>
              </a:rPr>
            </a:br>
            <a:r>
              <a:rPr lang="en-US" sz="2400" b="1">
                <a:solidFill>
                  <a:schemeClr val="accent1">
                    <a:lumMod val="75000"/>
                  </a:schemeClr>
                </a:solidFill>
                <a:latin typeface="Arial"/>
                <a:cs typeface="Arial"/>
              </a:rPr>
              <a:t>2. How is the project structured/</a:t>
            </a:r>
            <a:r>
              <a:rPr lang="en-US" sz="2400" b="1" err="1">
                <a:solidFill>
                  <a:schemeClr val="accent1">
                    <a:lumMod val="75000"/>
                  </a:schemeClr>
                </a:solidFill>
                <a:latin typeface="Arial"/>
                <a:cs typeface="Arial"/>
              </a:rPr>
              <a:t>organised</a:t>
            </a:r>
            <a:r>
              <a:rPr lang="en-US" sz="2400" b="1">
                <a:solidFill>
                  <a:schemeClr val="accent1">
                    <a:lumMod val="75000"/>
                  </a:schemeClr>
                </a:solidFill>
                <a:latin typeface="Arial"/>
                <a:cs typeface="Arial"/>
              </a:rPr>
              <a:t>?</a:t>
            </a:r>
          </a:p>
        </p:txBody>
      </p:sp>
      <p:sp>
        <p:nvSpPr>
          <p:cNvPr id="4" name="Ovaal 3" descr="Management met effen opvulling">
            <a:extLst>
              <a:ext uri="{FF2B5EF4-FFF2-40B4-BE49-F238E27FC236}">
                <a16:creationId xmlns:a16="http://schemas.microsoft.com/office/drawing/2014/main" id="{52138541-3F7A-69B9-2BE7-EA4AF4C222FA}"/>
              </a:ext>
            </a:extLst>
          </p:cNvPr>
          <p:cNvSpPr>
            <a:spLocks noChangeAspect="1"/>
          </p:cNvSpPr>
          <p:nvPr/>
        </p:nvSpPr>
        <p:spPr>
          <a:xfrm>
            <a:off x="7679853" y="81914"/>
            <a:ext cx="1875375" cy="1800000"/>
          </a:xfrm>
          <a:prstGeom prst="ellipse">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solidFill>
              <a:schemeClr val="accent1"/>
            </a:solidFill>
          </a:ln>
        </p:spPr>
        <p:style>
          <a:lnRef idx="2">
            <a:schemeClr val="lt2">
              <a:hueOff val="0"/>
              <a:satOff val="0"/>
              <a:lumOff val="0"/>
              <a:alphaOff val="0"/>
            </a:schemeClr>
          </a:lnRef>
          <a:fillRef idx="1">
            <a:scrgbClr r="0" g="0" b="0"/>
          </a:fillRef>
          <a:effectRef idx="0">
            <a:schemeClr val="dk2">
              <a:tint val="50000"/>
              <a:hueOff val="0"/>
              <a:satOff val="0"/>
              <a:lumOff val="0"/>
              <a:alphaOff val="0"/>
            </a:schemeClr>
          </a:effectRef>
          <a:fontRef idx="minor">
            <a:schemeClr val="lt2">
              <a:hueOff val="0"/>
              <a:satOff val="0"/>
              <a:lumOff val="0"/>
              <a:alphaOff val="0"/>
            </a:schemeClr>
          </a:fontRef>
        </p:style>
      </p:sp>
    </p:spTree>
    <p:extLst>
      <p:ext uri="{BB962C8B-B14F-4D97-AF65-F5344CB8AC3E}">
        <p14:creationId xmlns:p14="http://schemas.microsoft.com/office/powerpoint/2010/main" val="71130547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57B5984-B60C-125B-333C-31BF69E8D7C8}"/>
              </a:ext>
            </a:extLst>
          </p:cNvPr>
          <p:cNvSpPr txBox="1"/>
          <p:nvPr/>
        </p:nvSpPr>
        <p:spPr>
          <a:xfrm>
            <a:off x="979665" y="635913"/>
            <a:ext cx="924668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3600" err="1">
                <a:solidFill>
                  <a:srgbClr val="3E534E"/>
                </a:solidFill>
                <a:latin typeface="Arial Black" panose="020B0A04020102020204"/>
              </a:rPr>
              <a:t>Organisation</a:t>
            </a:r>
            <a:r>
              <a:rPr lang="nl-NL" sz="3600">
                <a:solidFill>
                  <a:srgbClr val="3E534E"/>
                </a:solidFill>
                <a:latin typeface="Arial Black" panose="020B0A04020102020204"/>
              </a:rPr>
              <a:t> : Annex 1 </a:t>
            </a:r>
          </a:p>
        </p:txBody>
      </p:sp>
      <p:sp>
        <p:nvSpPr>
          <p:cNvPr id="15" name="Oval 14">
            <a:extLst>
              <a:ext uri="{FF2B5EF4-FFF2-40B4-BE49-F238E27FC236}">
                <a16:creationId xmlns:a16="http://schemas.microsoft.com/office/drawing/2014/main" id="{78051766-8716-FE5F-EE21-BF90FBFE6033}"/>
              </a:ext>
            </a:extLst>
          </p:cNvPr>
          <p:cNvSpPr/>
          <p:nvPr/>
        </p:nvSpPr>
        <p:spPr>
          <a:xfrm>
            <a:off x="-366874" y="532998"/>
            <a:ext cx="834657" cy="834657"/>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17" name="Straight Connector 16">
            <a:extLst>
              <a:ext uri="{FF2B5EF4-FFF2-40B4-BE49-F238E27FC236}">
                <a16:creationId xmlns:a16="http://schemas.microsoft.com/office/drawing/2014/main" id="{5FEBDC6A-EEE1-240F-F1A4-E807DEF0FAC2}"/>
              </a:ext>
            </a:extLst>
          </p:cNvPr>
          <p:cNvCxnSpPr>
            <a:cxnSpLocks/>
          </p:cNvCxnSpPr>
          <p:nvPr/>
        </p:nvCxnSpPr>
        <p:spPr>
          <a:xfrm>
            <a:off x="190500" y="950327"/>
            <a:ext cx="554567"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81AD887B-4AE0-01FE-F4F6-4A6B244CFB19}"/>
              </a:ext>
            </a:extLst>
          </p:cNvPr>
          <p:cNvSpPr/>
          <p:nvPr/>
        </p:nvSpPr>
        <p:spPr>
          <a:xfrm>
            <a:off x="9317774" y="-1032933"/>
            <a:ext cx="9130918" cy="913091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7" name="Groep 6">
            <a:extLst>
              <a:ext uri="{FF2B5EF4-FFF2-40B4-BE49-F238E27FC236}">
                <a16:creationId xmlns:a16="http://schemas.microsoft.com/office/drawing/2014/main" id="{B500ED6C-0E4F-4EF7-8F26-5DCE2DABFC94}"/>
              </a:ext>
            </a:extLst>
          </p:cNvPr>
          <p:cNvGrpSpPr/>
          <p:nvPr/>
        </p:nvGrpSpPr>
        <p:grpSpPr>
          <a:xfrm>
            <a:off x="9458129" y="81915"/>
            <a:ext cx="1536441" cy="487354"/>
            <a:chOff x="1294192" y="381"/>
            <a:chExt cx="4612276" cy="529816"/>
          </a:xfrm>
        </p:grpSpPr>
        <p:sp>
          <p:nvSpPr>
            <p:cNvPr id="8" name="Pijl: vijfhoek 7">
              <a:extLst>
                <a:ext uri="{FF2B5EF4-FFF2-40B4-BE49-F238E27FC236}">
                  <a16:creationId xmlns:a16="http://schemas.microsoft.com/office/drawing/2014/main" id="{C9655618-60AF-EBC1-AB24-422894304C84}"/>
                </a:ext>
              </a:extLst>
            </p:cNvPr>
            <p:cNvSpPr/>
            <p:nvPr/>
          </p:nvSpPr>
          <p:spPr>
            <a:xfrm rot="10800000">
              <a:off x="1294192" y="381"/>
              <a:ext cx="4612276" cy="529816"/>
            </a:xfrm>
            <a:prstGeom prst="homePlate">
              <a:avLst/>
            </a:prstGeom>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sp>
        <p:sp>
          <p:nvSpPr>
            <p:cNvPr id="10" name="Pijl: vijfhoek 4">
              <a:extLst>
                <a:ext uri="{FF2B5EF4-FFF2-40B4-BE49-F238E27FC236}">
                  <a16:creationId xmlns:a16="http://schemas.microsoft.com/office/drawing/2014/main" id="{4ABA7DB4-A4AE-6AD9-E701-4BC2E72A1454}"/>
                </a:ext>
              </a:extLst>
            </p:cNvPr>
            <p:cNvSpPr txBox="1"/>
            <p:nvPr/>
          </p:nvSpPr>
          <p:spPr>
            <a:xfrm rot="21600000">
              <a:off x="1426646" y="381"/>
              <a:ext cx="4479822" cy="52981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33634" tIns="80010" rIns="149352" bIns="80010" numCol="1" spcCol="1270" anchor="ctr" anchorCtr="0">
              <a:noAutofit/>
            </a:bodyPr>
            <a:lstStyle/>
            <a:p>
              <a:pPr marL="0" lvl="0" indent="0" algn="ctr" defTabSz="933450">
                <a:lnSpc>
                  <a:spcPct val="90000"/>
                </a:lnSpc>
                <a:spcBef>
                  <a:spcPct val="0"/>
                </a:spcBef>
                <a:spcAft>
                  <a:spcPct val="35000"/>
                </a:spcAft>
                <a:buNone/>
              </a:pPr>
              <a:r>
                <a:rPr lang="nl-NL" sz="2100" kern="1200"/>
                <a:t>Module 3</a:t>
              </a:r>
              <a:endParaRPr lang="en-BE" sz="2100" kern="1200"/>
            </a:p>
          </p:txBody>
        </p:sp>
      </p:grpSp>
      <p:sp>
        <p:nvSpPr>
          <p:cNvPr id="3" name="Tekstvak 2">
            <a:extLst>
              <a:ext uri="{FF2B5EF4-FFF2-40B4-BE49-F238E27FC236}">
                <a16:creationId xmlns:a16="http://schemas.microsoft.com/office/drawing/2014/main" id="{6D09F56C-4B31-6356-EF92-04FB1B26B994}"/>
              </a:ext>
            </a:extLst>
          </p:cNvPr>
          <p:cNvSpPr txBox="1"/>
          <p:nvPr/>
        </p:nvSpPr>
        <p:spPr>
          <a:xfrm>
            <a:off x="979665" y="1578028"/>
            <a:ext cx="7965818" cy="2308324"/>
          </a:xfrm>
          <a:prstGeom prst="rect">
            <a:avLst/>
          </a:prstGeom>
          <a:solidFill>
            <a:schemeClr val="tx1">
              <a:lumMod val="20000"/>
              <a:lumOff val="80000"/>
            </a:schemeClr>
          </a:solidFill>
        </p:spPr>
        <p:txBody>
          <a:bodyPr wrap="square" lIns="91440" tIns="45720" rIns="91440" bIns="45720" anchor="t">
            <a:spAutoFit/>
          </a:bodyPr>
          <a:lstStyle/>
          <a:p>
            <a:pPr algn="just"/>
            <a:r>
              <a:rPr lang="en-US" sz="2400" b="1">
                <a:latin typeface="Arial" panose="020B0604020202020204" pitchFamily="34" charset="0"/>
                <a:cs typeface="Arial" panose="020B0604020202020204" pitchFamily="34" charset="0"/>
              </a:rPr>
              <a:t>How do you want to do it?</a:t>
            </a:r>
          </a:p>
          <a:p>
            <a:pPr algn="just"/>
            <a:r>
              <a:rPr lang="en-US" sz="2400">
                <a:latin typeface="Arial" panose="020B0604020202020204" pitchFamily="34" charset="0"/>
                <a:cs typeface="Arial" panose="020B0604020202020204" pitchFamily="34" charset="0"/>
              </a:rPr>
              <a:t>Update the information about who is involved in the project in the Excel format. Apart from personnel details, information is requested on the experience and contribution (know-how, expertise, etc.) to the project. Preference: online links to CVs</a:t>
            </a:r>
          </a:p>
        </p:txBody>
      </p:sp>
      <p:pic>
        <p:nvPicPr>
          <p:cNvPr id="11" name="Afbeelding 10">
            <a:extLst>
              <a:ext uri="{FF2B5EF4-FFF2-40B4-BE49-F238E27FC236}">
                <a16:creationId xmlns:a16="http://schemas.microsoft.com/office/drawing/2014/main" id="{7A2A34C0-8894-C7CF-3F35-44562B7B238B}"/>
              </a:ext>
            </a:extLst>
          </p:cNvPr>
          <p:cNvPicPr>
            <a:picLocks noChangeAspect="1"/>
          </p:cNvPicPr>
          <p:nvPr/>
        </p:nvPicPr>
        <p:blipFill rotWithShape="1">
          <a:blip r:embed="rId3"/>
          <a:srcRect b="53702"/>
          <a:stretch/>
        </p:blipFill>
        <p:spPr>
          <a:xfrm>
            <a:off x="979665" y="4277987"/>
            <a:ext cx="11123292" cy="1847163"/>
          </a:xfrm>
          <a:prstGeom prst="rect">
            <a:avLst/>
          </a:prstGeom>
        </p:spPr>
      </p:pic>
    </p:spTree>
    <p:extLst>
      <p:ext uri="{BB962C8B-B14F-4D97-AF65-F5344CB8AC3E}">
        <p14:creationId xmlns:p14="http://schemas.microsoft.com/office/powerpoint/2010/main" val="4917819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57B5984-B60C-125B-333C-31BF69E8D7C8}"/>
              </a:ext>
            </a:extLst>
          </p:cNvPr>
          <p:cNvSpPr txBox="1"/>
          <p:nvPr/>
        </p:nvSpPr>
        <p:spPr>
          <a:xfrm>
            <a:off x="1092681" y="627161"/>
            <a:ext cx="924668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3600" err="1">
                <a:solidFill>
                  <a:srgbClr val="3E534E"/>
                </a:solidFill>
                <a:latin typeface="Arial Black" panose="020B0A04020102020204"/>
              </a:rPr>
              <a:t>Organisation</a:t>
            </a:r>
            <a:endParaRPr lang="nl-NL" sz="3600">
              <a:solidFill>
                <a:srgbClr val="3E534E"/>
              </a:solidFill>
              <a:latin typeface="Arial Black" panose="020B0A04020102020204"/>
            </a:endParaRPr>
          </a:p>
        </p:txBody>
      </p:sp>
      <p:sp>
        <p:nvSpPr>
          <p:cNvPr id="15" name="Oval 14">
            <a:extLst>
              <a:ext uri="{FF2B5EF4-FFF2-40B4-BE49-F238E27FC236}">
                <a16:creationId xmlns:a16="http://schemas.microsoft.com/office/drawing/2014/main" id="{78051766-8716-FE5F-EE21-BF90FBFE6033}"/>
              </a:ext>
            </a:extLst>
          </p:cNvPr>
          <p:cNvSpPr/>
          <p:nvPr/>
        </p:nvSpPr>
        <p:spPr>
          <a:xfrm>
            <a:off x="-366874" y="532998"/>
            <a:ext cx="834657" cy="834657"/>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17" name="Straight Connector 16">
            <a:extLst>
              <a:ext uri="{FF2B5EF4-FFF2-40B4-BE49-F238E27FC236}">
                <a16:creationId xmlns:a16="http://schemas.microsoft.com/office/drawing/2014/main" id="{5FEBDC6A-EEE1-240F-F1A4-E807DEF0FAC2}"/>
              </a:ext>
            </a:extLst>
          </p:cNvPr>
          <p:cNvCxnSpPr>
            <a:cxnSpLocks/>
          </p:cNvCxnSpPr>
          <p:nvPr/>
        </p:nvCxnSpPr>
        <p:spPr>
          <a:xfrm>
            <a:off x="190500" y="950327"/>
            <a:ext cx="554567"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81AD887B-4AE0-01FE-F4F6-4A6B244CFB19}"/>
              </a:ext>
            </a:extLst>
          </p:cNvPr>
          <p:cNvSpPr/>
          <p:nvPr/>
        </p:nvSpPr>
        <p:spPr>
          <a:xfrm>
            <a:off x="9317774" y="-1032933"/>
            <a:ext cx="9130918" cy="913091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6" name="Tekstvak 5">
            <a:extLst>
              <a:ext uri="{FF2B5EF4-FFF2-40B4-BE49-F238E27FC236}">
                <a16:creationId xmlns:a16="http://schemas.microsoft.com/office/drawing/2014/main" id="{ED6ACA08-68CE-49F8-E42F-52DCEC567598}"/>
              </a:ext>
            </a:extLst>
          </p:cNvPr>
          <p:cNvSpPr txBox="1"/>
          <p:nvPr/>
        </p:nvSpPr>
        <p:spPr>
          <a:xfrm>
            <a:off x="745067" y="1593534"/>
            <a:ext cx="7965818" cy="2308324"/>
          </a:xfrm>
          <a:prstGeom prst="rect">
            <a:avLst/>
          </a:prstGeom>
          <a:solidFill>
            <a:schemeClr val="tx1">
              <a:lumMod val="20000"/>
              <a:lumOff val="80000"/>
            </a:schemeClr>
          </a:solidFill>
        </p:spPr>
        <p:txBody>
          <a:bodyPr wrap="square" lIns="91440" tIns="45720" rIns="91440" bIns="45720" anchor="t">
            <a:spAutoFit/>
          </a:bodyPr>
          <a:lstStyle/>
          <a:p>
            <a:pPr algn="just"/>
            <a:r>
              <a:rPr lang="en-US" sz="2400" b="1">
                <a:latin typeface="Arial" panose="020B0604020202020204" pitchFamily="34" charset="0"/>
                <a:cs typeface="Arial" panose="020B0604020202020204" pitchFamily="34" charset="0"/>
              </a:rPr>
              <a:t>Key questions</a:t>
            </a:r>
          </a:p>
          <a:p>
            <a:pPr marL="342900" indent="-342900" algn="just">
              <a:buFont typeface="Arial" panose="020B0604020202020204" pitchFamily="34" charset="0"/>
              <a:buChar char="•"/>
            </a:pPr>
            <a:r>
              <a:rPr lang="en-US" sz="2400">
                <a:latin typeface="Arial" panose="020B0604020202020204" pitchFamily="34" charset="0"/>
                <a:cs typeface="Arial" panose="020B0604020202020204" pitchFamily="34" charset="0"/>
              </a:rPr>
              <a:t>Who is involved and what are their roles / responsibilities? </a:t>
            </a:r>
          </a:p>
          <a:p>
            <a:pPr marL="342900" indent="-342900" algn="just">
              <a:buFont typeface="Arial" panose="020B0604020202020204" pitchFamily="34" charset="0"/>
              <a:buChar char="•"/>
            </a:pPr>
            <a:r>
              <a:rPr lang="en-US" sz="2400">
                <a:latin typeface="Arial"/>
                <a:cs typeface="Arial"/>
              </a:rPr>
              <a:t>How is the project structured / </a:t>
            </a:r>
            <a:r>
              <a:rPr lang="en-US" sz="2400" err="1">
                <a:latin typeface="Arial"/>
                <a:cs typeface="Arial"/>
              </a:rPr>
              <a:t>organised</a:t>
            </a:r>
            <a:r>
              <a:rPr lang="en-US" sz="2400">
                <a:latin typeface="Arial"/>
                <a:cs typeface="Arial"/>
              </a:rPr>
              <a:t>?</a:t>
            </a:r>
            <a:r>
              <a:rPr lang="en-US" sz="2400">
                <a:latin typeface="Arial" panose="020B0604020202020204" pitchFamily="34" charset="0"/>
                <a:cs typeface="Arial" panose="020B0604020202020204" pitchFamily="34" charset="0"/>
              </a:rPr>
              <a:t> </a:t>
            </a:r>
          </a:p>
          <a:p>
            <a:pPr marL="342900" indent="-342900" algn="just">
              <a:buFont typeface="Arial" panose="020B0604020202020204" pitchFamily="34" charset="0"/>
              <a:buChar char="•"/>
            </a:pPr>
            <a:r>
              <a:rPr lang="en-US" sz="2400">
                <a:latin typeface="Arial"/>
                <a:cs typeface="Arial"/>
              </a:rPr>
              <a:t>How will the tasks be divided among the involved partners (local – Flemish) in a balanced way?</a:t>
            </a:r>
          </a:p>
        </p:txBody>
      </p:sp>
      <p:grpSp>
        <p:nvGrpSpPr>
          <p:cNvPr id="7" name="Groep 6">
            <a:extLst>
              <a:ext uri="{FF2B5EF4-FFF2-40B4-BE49-F238E27FC236}">
                <a16:creationId xmlns:a16="http://schemas.microsoft.com/office/drawing/2014/main" id="{B500ED6C-0E4F-4EF7-8F26-5DCE2DABFC94}"/>
              </a:ext>
            </a:extLst>
          </p:cNvPr>
          <p:cNvGrpSpPr/>
          <p:nvPr/>
        </p:nvGrpSpPr>
        <p:grpSpPr>
          <a:xfrm>
            <a:off x="9458129" y="81915"/>
            <a:ext cx="1536441" cy="487354"/>
            <a:chOff x="1294192" y="381"/>
            <a:chExt cx="4612276" cy="529816"/>
          </a:xfrm>
        </p:grpSpPr>
        <p:sp>
          <p:nvSpPr>
            <p:cNvPr id="8" name="Pijl: vijfhoek 7">
              <a:extLst>
                <a:ext uri="{FF2B5EF4-FFF2-40B4-BE49-F238E27FC236}">
                  <a16:creationId xmlns:a16="http://schemas.microsoft.com/office/drawing/2014/main" id="{C9655618-60AF-EBC1-AB24-422894304C84}"/>
                </a:ext>
              </a:extLst>
            </p:cNvPr>
            <p:cNvSpPr/>
            <p:nvPr/>
          </p:nvSpPr>
          <p:spPr>
            <a:xfrm rot="10800000">
              <a:off x="1294192" y="381"/>
              <a:ext cx="4612276" cy="529816"/>
            </a:xfrm>
            <a:prstGeom prst="homePlate">
              <a:avLst/>
            </a:prstGeom>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sp>
        <p:sp>
          <p:nvSpPr>
            <p:cNvPr id="10" name="Pijl: vijfhoek 4">
              <a:extLst>
                <a:ext uri="{FF2B5EF4-FFF2-40B4-BE49-F238E27FC236}">
                  <a16:creationId xmlns:a16="http://schemas.microsoft.com/office/drawing/2014/main" id="{4ABA7DB4-A4AE-6AD9-E701-4BC2E72A1454}"/>
                </a:ext>
              </a:extLst>
            </p:cNvPr>
            <p:cNvSpPr txBox="1"/>
            <p:nvPr/>
          </p:nvSpPr>
          <p:spPr>
            <a:xfrm rot="21600000">
              <a:off x="1426646" y="381"/>
              <a:ext cx="4479822" cy="52981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33634" tIns="80010" rIns="149352" bIns="80010" numCol="1" spcCol="1270" anchor="ctr" anchorCtr="0">
              <a:noAutofit/>
            </a:bodyPr>
            <a:lstStyle/>
            <a:p>
              <a:pPr marL="0" lvl="0" indent="0" algn="ctr" defTabSz="933450">
                <a:lnSpc>
                  <a:spcPct val="90000"/>
                </a:lnSpc>
                <a:spcBef>
                  <a:spcPct val="0"/>
                </a:spcBef>
                <a:spcAft>
                  <a:spcPct val="35000"/>
                </a:spcAft>
                <a:buNone/>
              </a:pPr>
              <a:r>
                <a:rPr lang="nl-NL" sz="2100" kern="1200"/>
                <a:t>Module 3</a:t>
              </a:r>
              <a:endParaRPr lang="en-BE" sz="2100" kern="1200"/>
            </a:p>
          </p:txBody>
        </p:sp>
      </p:grpSp>
      <p:sp>
        <p:nvSpPr>
          <p:cNvPr id="5" name="TextBox 1">
            <a:extLst>
              <a:ext uri="{FF2B5EF4-FFF2-40B4-BE49-F238E27FC236}">
                <a16:creationId xmlns:a16="http://schemas.microsoft.com/office/drawing/2014/main" id="{5425678F-0F66-E6AA-C6F1-BF267A931E01}"/>
              </a:ext>
            </a:extLst>
          </p:cNvPr>
          <p:cNvSpPr txBox="1"/>
          <p:nvPr/>
        </p:nvSpPr>
        <p:spPr>
          <a:xfrm>
            <a:off x="745067" y="5264466"/>
            <a:ext cx="754517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600" i="1">
                <a:latin typeface="Arial"/>
                <a:cs typeface="Arial"/>
              </a:rPr>
              <a:t>Use Excel format for the organisation details related to question 1</a:t>
            </a:r>
            <a:endParaRPr lang="en-GB" sz="1600" i="1">
              <a:latin typeface="Arial" panose="020B0604020202020204" pitchFamily="34" charset="0"/>
              <a:cs typeface="Arial" panose="020B0604020202020204" pitchFamily="34" charset="0"/>
            </a:endParaRPr>
          </a:p>
        </p:txBody>
      </p:sp>
      <p:pic>
        <p:nvPicPr>
          <p:cNvPr id="12" name="Graphic 24" descr="Wegwijzer met effen opvulling">
            <a:extLst>
              <a:ext uri="{FF2B5EF4-FFF2-40B4-BE49-F238E27FC236}">
                <a16:creationId xmlns:a16="http://schemas.microsoft.com/office/drawing/2014/main" id="{AA17A684-D27E-22C3-2351-183ACD3BF5F1}"/>
              </a:ext>
            </a:extLst>
          </p:cNvPr>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45067" y="4455181"/>
            <a:ext cx="389153" cy="503446"/>
          </a:xfrm>
          <a:prstGeom prst="rect">
            <a:avLst/>
          </a:prstGeom>
        </p:spPr>
      </p:pic>
      <p:sp>
        <p:nvSpPr>
          <p:cNvPr id="13" name="TextBox 1">
            <a:extLst>
              <a:ext uri="{FF2B5EF4-FFF2-40B4-BE49-F238E27FC236}">
                <a16:creationId xmlns:a16="http://schemas.microsoft.com/office/drawing/2014/main" id="{2E28DFC1-AC07-E114-58F7-2EB6599ED371}"/>
              </a:ext>
            </a:extLst>
          </p:cNvPr>
          <p:cNvSpPr txBox="1"/>
          <p:nvPr/>
        </p:nvSpPr>
        <p:spPr>
          <a:xfrm>
            <a:off x="1092681" y="4499411"/>
            <a:ext cx="7039883" cy="41498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lnSpc>
                <a:spcPct val="130000"/>
              </a:lnSpc>
              <a:spcAft>
                <a:spcPts val="600"/>
              </a:spcAft>
            </a:pPr>
            <a:r>
              <a:rPr lang="en-GB" sz="1800" b="1" i="1">
                <a:solidFill>
                  <a:schemeClr val="tx2"/>
                </a:solidFill>
                <a:effectLst/>
                <a:latin typeface="Arial" panose="020B0604020202020204" pitchFamily="34" charset="0"/>
                <a:ea typeface="Times New Roman" panose="02020603050405020304" pitchFamily="18" charset="0"/>
              </a:rPr>
              <a:t>Maximum </a:t>
            </a:r>
            <a:r>
              <a:rPr lang="en-GB" b="1" i="1">
                <a:solidFill>
                  <a:schemeClr val="tx2"/>
                </a:solidFill>
                <a:latin typeface="Arial" panose="020B0604020202020204" pitchFamily="34" charset="0"/>
                <a:ea typeface="Times New Roman" panose="02020603050405020304" pitchFamily="18" charset="0"/>
              </a:rPr>
              <a:t>2</a:t>
            </a:r>
            <a:r>
              <a:rPr lang="en-GB" sz="1800" b="1" i="1">
                <a:solidFill>
                  <a:schemeClr val="tx2"/>
                </a:solidFill>
                <a:effectLst/>
                <a:latin typeface="Arial" panose="020B0604020202020204" pitchFamily="34" charset="0"/>
                <a:ea typeface="Times New Roman" panose="02020603050405020304" pitchFamily="18" charset="0"/>
              </a:rPr>
              <a:t>.500 characters</a:t>
            </a:r>
            <a:endParaRPr lang="en-BE" sz="1800">
              <a:solidFill>
                <a:schemeClr val="tx2"/>
              </a:solidFill>
              <a:effectLst/>
              <a:latin typeface="Arial" panose="020B0604020202020204" pitchFamily="34" charset="0"/>
              <a:ea typeface="Times New Roman" panose="02020603050405020304" pitchFamily="18" charset="0"/>
            </a:endParaRPr>
          </a:p>
        </p:txBody>
      </p:sp>
    </p:spTree>
    <p:extLst>
      <p:ext uri="{BB962C8B-B14F-4D97-AF65-F5344CB8AC3E}">
        <p14:creationId xmlns:p14="http://schemas.microsoft.com/office/powerpoint/2010/main" val="132632296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57B5984-B60C-125B-333C-31BF69E8D7C8}"/>
              </a:ext>
            </a:extLst>
          </p:cNvPr>
          <p:cNvSpPr txBox="1"/>
          <p:nvPr/>
        </p:nvSpPr>
        <p:spPr>
          <a:xfrm>
            <a:off x="1092681" y="627161"/>
            <a:ext cx="924668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3600" err="1">
                <a:solidFill>
                  <a:srgbClr val="3E534E"/>
                </a:solidFill>
                <a:latin typeface="Arial Black" panose="020B0A04020102020204"/>
              </a:rPr>
              <a:t>Organisation</a:t>
            </a:r>
            <a:endParaRPr lang="nl-NL" sz="3600">
              <a:solidFill>
                <a:srgbClr val="3E534E"/>
              </a:solidFill>
              <a:latin typeface="Arial Black" panose="020B0A04020102020204"/>
            </a:endParaRPr>
          </a:p>
        </p:txBody>
      </p:sp>
      <p:sp>
        <p:nvSpPr>
          <p:cNvPr id="15" name="Oval 14">
            <a:extLst>
              <a:ext uri="{FF2B5EF4-FFF2-40B4-BE49-F238E27FC236}">
                <a16:creationId xmlns:a16="http://schemas.microsoft.com/office/drawing/2014/main" id="{78051766-8716-FE5F-EE21-BF90FBFE6033}"/>
              </a:ext>
            </a:extLst>
          </p:cNvPr>
          <p:cNvSpPr/>
          <p:nvPr/>
        </p:nvSpPr>
        <p:spPr>
          <a:xfrm>
            <a:off x="-366874" y="532998"/>
            <a:ext cx="834657" cy="834657"/>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17" name="Straight Connector 16">
            <a:extLst>
              <a:ext uri="{FF2B5EF4-FFF2-40B4-BE49-F238E27FC236}">
                <a16:creationId xmlns:a16="http://schemas.microsoft.com/office/drawing/2014/main" id="{5FEBDC6A-EEE1-240F-F1A4-E807DEF0FAC2}"/>
              </a:ext>
            </a:extLst>
          </p:cNvPr>
          <p:cNvCxnSpPr>
            <a:cxnSpLocks/>
          </p:cNvCxnSpPr>
          <p:nvPr/>
        </p:nvCxnSpPr>
        <p:spPr>
          <a:xfrm>
            <a:off x="190500" y="950327"/>
            <a:ext cx="554567"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81AD887B-4AE0-01FE-F4F6-4A6B244CFB19}"/>
              </a:ext>
            </a:extLst>
          </p:cNvPr>
          <p:cNvSpPr/>
          <p:nvPr/>
        </p:nvSpPr>
        <p:spPr>
          <a:xfrm>
            <a:off x="9317774" y="-1032933"/>
            <a:ext cx="9130918" cy="913091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6" name="Tekstvak 5">
            <a:extLst>
              <a:ext uri="{FF2B5EF4-FFF2-40B4-BE49-F238E27FC236}">
                <a16:creationId xmlns:a16="http://schemas.microsoft.com/office/drawing/2014/main" id="{ED6ACA08-68CE-49F8-E42F-52DCEC567598}"/>
              </a:ext>
            </a:extLst>
          </p:cNvPr>
          <p:cNvSpPr txBox="1"/>
          <p:nvPr/>
        </p:nvSpPr>
        <p:spPr>
          <a:xfrm>
            <a:off x="745066" y="1504019"/>
            <a:ext cx="8121531" cy="4862870"/>
          </a:xfrm>
          <a:prstGeom prst="rect">
            <a:avLst/>
          </a:prstGeom>
          <a:solidFill>
            <a:schemeClr val="tx1">
              <a:lumMod val="20000"/>
              <a:lumOff val="80000"/>
            </a:schemeClr>
          </a:solidFill>
        </p:spPr>
        <p:txBody>
          <a:bodyPr wrap="square" lIns="91440" tIns="45720" rIns="91440" bIns="45720" anchor="t">
            <a:spAutoFit/>
          </a:bodyPr>
          <a:lstStyle/>
          <a:p>
            <a:pPr algn="just"/>
            <a:r>
              <a:rPr lang="en-US" sz="2400" b="1">
                <a:latin typeface="Arial" panose="020B0604020202020204" pitchFamily="34" charset="0"/>
                <a:cs typeface="Arial" panose="020B0604020202020204" pitchFamily="34" charset="0"/>
              </a:rPr>
              <a:t>Selection criteria for candidate-participants</a:t>
            </a:r>
          </a:p>
          <a:p>
            <a:pPr marL="342900" indent="-342900" algn="just">
              <a:buFont typeface="Arial" panose="020B0604020202020204" pitchFamily="34" charset="0"/>
              <a:buChar char="•"/>
            </a:pPr>
            <a:r>
              <a:rPr lang="en-US" sz="2000">
                <a:latin typeface="Arial" panose="020B0604020202020204" pitchFamily="34" charset="0"/>
                <a:cs typeface="Arial" panose="020B0604020202020204" pitchFamily="34" charset="0"/>
              </a:rPr>
              <a:t>Examples</a:t>
            </a:r>
          </a:p>
          <a:p>
            <a:pPr marL="800100" lvl="1" indent="-342900" algn="just">
              <a:buFont typeface="Arial" panose="020B0604020202020204" pitchFamily="34" charset="0"/>
              <a:buChar char="•"/>
            </a:pPr>
            <a:r>
              <a:rPr lang="en-US">
                <a:latin typeface="Arial"/>
                <a:cs typeface="Arial"/>
              </a:rPr>
              <a:t>Academic level (master, PhD, etc.)</a:t>
            </a:r>
          </a:p>
          <a:p>
            <a:pPr marL="800100" lvl="1" indent="-342900" algn="just">
              <a:buFont typeface="Arial" panose="020B0604020202020204" pitchFamily="34" charset="0"/>
              <a:buChar char="•"/>
            </a:pPr>
            <a:r>
              <a:rPr lang="en-US">
                <a:latin typeface="Arial"/>
                <a:cs typeface="Arial"/>
              </a:rPr>
              <a:t>Domain(s) of previous education</a:t>
            </a:r>
          </a:p>
          <a:p>
            <a:pPr marL="800100" lvl="1" indent="-342900" algn="just">
              <a:buFont typeface="Arial" panose="020B0604020202020204" pitchFamily="34" charset="0"/>
              <a:buChar char="•"/>
            </a:pPr>
            <a:r>
              <a:rPr lang="en-US">
                <a:latin typeface="Arial"/>
                <a:cs typeface="Arial"/>
              </a:rPr>
              <a:t>Professional expertise</a:t>
            </a:r>
          </a:p>
          <a:p>
            <a:pPr marL="342900" indent="-342900" algn="just">
              <a:buFont typeface="Arial" panose="020B0604020202020204" pitchFamily="34" charset="0"/>
              <a:buChar char="•"/>
            </a:pPr>
            <a:r>
              <a:rPr lang="en-US" sz="2000">
                <a:latin typeface="Arial"/>
                <a:cs typeface="Arial"/>
              </a:rPr>
              <a:t>Describe the procedure (incl. selection commission) to select (scholarship) candidates.</a:t>
            </a:r>
          </a:p>
          <a:p>
            <a:pPr lvl="1" algn="just"/>
            <a:endParaRPr lang="en-US" sz="2400" b="1">
              <a:latin typeface="Arial" panose="020B0604020202020204" pitchFamily="34" charset="0"/>
              <a:cs typeface="Arial" panose="020B0604020202020204" pitchFamily="34" charset="0"/>
            </a:endParaRPr>
          </a:p>
          <a:p>
            <a:pPr algn="just"/>
            <a:endParaRPr lang="en-US" b="1">
              <a:latin typeface="Arial" panose="020B0604020202020204" pitchFamily="34" charset="0"/>
              <a:cs typeface="Arial" panose="020B0604020202020204" pitchFamily="34" charset="0"/>
            </a:endParaRPr>
          </a:p>
          <a:p>
            <a:pPr algn="just"/>
            <a:r>
              <a:rPr lang="en-US" sz="2400" b="1">
                <a:latin typeface="Arial" panose="020B0604020202020204" pitchFamily="34" charset="0"/>
                <a:cs typeface="Arial" panose="020B0604020202020204" pitchFamily="34" charset="0"/>
              </a:rPr>
              <a:t>Targeted communication and recruitment policy </a:t>
            </a:r>
          </a:p>
          <a:p>
            <a:pPr marL="342900" indent="-342900" algn="just">
              <a:buFont typeface="Arial" panose="020B0604020202020204" pitchFamily="34" charset="0"/>
              <a:buChar char="•"/>
            </a:pPr>
            <a:r>
              <a:rPr lang="en-US" sz="2000">
                <a:latin typeface="Arial" panose="020B0604020202020204" pitchFamily="34" charset="0"/>
                <a:cs typeface="Arial" panose="020B0604020202020204" pitchFamily="34" charset="0"/>
              </a:rPr>
              <a:t>F</a:t>
            </a:r>
            <a:r>
              <a:rPr lang="en-US" sz="2000">
                <a:latin typeface="Arial"/>
                <a:cs typeface="Arial"/>
              </a:rPr>
              <a:t>ocus on specific region or country or specific background (LNOB)</a:t>
            </a:r>
          </a:p>
          <a:p>
            <a:pPr marL="342900" indent="-342900" algn="just">
              <a:buFont typeface="Arial" panose="020B0604020202020204" pitchFamily="34" charset="0"/>
              <a:buChar char="•"/>
            </a:pPr>
            <a:r>
              <a:rPr lang="en-US" sz="2000">
                <a:latin typeface="Arial"/>
                <a:cs typeface="Arial"/>
              </a:rPr>
              <a:t>How will you target</a:t>
            </a:r>
          </a:p>
          <a:p>
            <a:pPr marL="800100" lvl="1" indent="-342900" algn="just">
              <a:buFont typeface="Arial" panose="020B0604020202020204" pitchFamily="34" charset="0"/>
              <a:buChar char="•"/>
            </a:pPr>
            <a:r>
              <a:rPr lang="en-US">
                <a:latin typeface="Arial"/>
                <a:cs typeface="Arial"/>
              </a:rPr>
              <a:t>participants from the VLIR-UOS scholarship list</a:t>
            </a:r>
          </a:p>
          <a:p>
            <a:pPr marL="800100" lvl="1" indent="-342900" algn="just">
              <a:buFont typeface="Arial" panose="020B0604020202020204" pitchFamily="34" charset="0"/>
              <a:buChar char="•"/>
            </a:pPr>
            <a:r>
              <a:rPr lang="en-US">
                <a:latin typeface="Arial"/>
                <a:cs typeface="Arial"/>
              </a:rPr>
              <a:t>male and female participants in a 60/40 ratio</a:t>
            </a:r>
          </a:p>
          <a:p>
            <a:pPr lvl="1" algn="just"/>
            <a:endParaRPr lang="en-US" sz="2000">
              <a:latin typeface="Arial"/>
              <a:cs typeface="Arial"/>
            </a:endParaRPr>
          </a:p>
        </p:txBody>
      </p:sp>
      <p:grpSp>
        <p:nvGrpSpPr>
          <p:cNvPr id="7" name="Groep 6">
            <a:extLst>
              <a:ext uri="{FF2B5EF4-FFF2-40B4-BE49-F238E27FC236}">
                <a16:creationId xmlns:a16="http://schemas.microsoft.com/office/drawing/2014/main" id="{B500ED6C-0E4F-4EF7-8F26-5DCE2DABFC94}"/>
              </a:ext>
            </a:extLst>
          </p:cNvPr>
          <p:cNvGrpSpPr/>
          <p:nvPr/>
        </p:nvGrpSpPr>
        <p:grpSpPr>
          <a:xfrm>
            <a:off x="9458129" y="81915"/>
            <a:ext cx="1536441" cy="487354"/>
            <a:chOff x="1294192" y="381"/>
            <a:chExt cx="4612276" cy="529816"/>
          </a:xfrm>
        </p:grpSpPr>
        <p:sp>
          <p:nvSpPr>
            <p:cNvPr id="8" name="Pijl: vijfhoek 7">
              <a:extLst>
                <a:ext uri="{FF2B5EF4-FFF2-40B4-BE49-F238E27FC236}">
                  <a16:creationId xmlns:a16="http://schemas.microsoft.com/office/drawing/2014/main" id="{C9655618-60AF-EBC1-AB24-422894304C84}"/>
                </a:ext>
              </a:extLst>
            </p:cNvPr>
            <p:cNvSpPr/>
            <p:nvPr/>
          </p:nvSpPr>
          <p:spPr>
            <a:xfrm rot="10800000">
              <a:off x="1294192" y="381"/>
              <a:ext cx="4612276" cy="529816"/>
            </a:xfrm>
            <a:prstGeom prst="homePlate">
              <a:avLst/>
            </a:prstGeom>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sp>
        <p:sp>
          <p:nvSpPr>
            <p:cNvPr id="10" name="Pijl: vijfhoek 4">
              <a:extLst>
                <a:ext uri="{FF2B5EF4-FFF2-40B4-BE49-F238E27FC236}">
                  <a16:creationId xmlns:a16="http://schemas.microsoft.com/office/drawing/2014/main" id="{4ABA7DB4-A4AE-6AD9-E701-4BC2E72A1454}"/>
                </a:ext>
              </a:extLst>
            </p:cNvPr>
            <p:cNvSpPr txBox="1"/>
            <p:nvPr/>
          </p:nvSpPr>
          <p:spPr>
            <a:xfrm rot="21600000">
              <a:off x="1426646" y="381"/>
              <a:ext cx="4479822" cy="52981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33634" tIns="80010" rIns="149352" bIns="80010" numCol="1" spcCol="1270" anchor="ctr" anchorCtr="0">
              <a:noAutofit/>
            </a:bodyPr>
            <a:lstStyle/>
            <a:p>
              <a:pPr marL="0" lvl="0" indent="0" algn="ctr" defTabSz="933450">
                <a:lnSpc>
                  <a:spcPct val="90000"/>
                </a:lnSpc>
                <a:spcBef>
                  <a:spcPct val="0"/>
                </a:spcBef>
                <a:spcAft>
                  <a:spcPct val="35000"/>
                </a:spcAft>
                <a:buNone/>
              </a:pPr>
              <a:r>
                <a:rPr lang="nl-NL" sz="2100" kern="1200"/>
                <a:t>Module 3</a:t>
              </a:r>
              <a:endParaRPr lang="en-BE" sz="2100" kern="1200"/>
            </a:p>
          </p:txBody>
        </p:sp>
      </p:grpSp>
      <p:sp>
        <p:nvSpPr>
          <p:cNvPr id="3" name="TextBox 1">
            <a:extLst>
              <a:ext uri="{FF2B5EF4-FFF2-40B4-BE49-F238E27FC236}">
                <a16:creationId xmlns:a16="http://schemas.microsoft.com/office/drawing/2014/main" id="{C09CACFB-A165-69BB-DA5B-B99B7654CA8F}"/>
              </a:ext>
            </a:extLst>
          </p:cNvPr>
          <p:cNvSpPr txBox="1"/>
          <p:nvPr/>
        </p:nvSpPr>
        <p:spPr>
          <a:xfrm>
            <a:off x="1100408" y="3711975"/>
            <a:ext cx="7039883" cy="41498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lnSpc>
                <a:spcPct val="130000"/>
              </a:lnSpc>
              <a:spcAft>
                <a:spcPts val="600"/>
              </a:spcAft>
            </a:pPr>
            <a:r>
              <a:rPr lang="en-GB" sz="1800" b="1" i="1">
                <a:solidFill>
                  <a:schemeClr val="tx2"/>
                </a:solidFill>
                <a:effectLst/>
                <a:latin typeface="Arial" panose="020B0604020202020204" pitchFamily="34" charset="0"/>
                <a:ea typeface="Times New Roman" panose="02020603050405020304" pitchFamily="18" charset="0"/>
              </a:rPr>
              <a:t>Maximum 2.500 characters</a:t>
            </a:r>
            <a:endParaRPr lang="en-BE" sz="1800">
              <a:solidFill>
                <a:schemeClr val="tx2"/>
              </a:solidFill>
              <a:effectLst/>
              <a:latin typeface="Arial" panose="020B0604020202020204" pitchFamily="34" charset="0"/>
              <a:ea typeface="Times New Roman" panose="02020603050405020304" pitchFamily="18" charset="0"/>
            </a:endParaRPr>
          </a:p>
        </p:txBody>
      </p:sp>
      <p:pic>
        <p:nvPicPr>
          <p:cNvPr id="4" name="Graphic 24" descr="Wegwijzer met effen opvulling">
            <a:extLst>
              <a:ext uri="{FF2B5EF4-FFF2-40B4-BE49-F238E27FC236}">
                <a16:creationId xmlns:a16="http://schemas.microsoft.com/office/drawing/2014/main" id="{54BDC7A3-2E9D-190A-1C74-ACC737A9856E}"/>
              </a:ext>
            </a:extLst>
          </p:cNvPr>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45066" y="3667745"/>
            <a:ext cx="389153" cy="503446"/>
          </a:xfrm>
          <a:prstGeom prst="rect">
            <a:avLst/>
          </a:prstGeom>
        </p:spPr>
      </p:pic>
      <p:sp>
        <p:nvSpPr>
          <p:cNvPr id="5" name="TextBox 1">
            <a:extLst>
              <a:ext uri="{FF2B5EF4-FFF2-40B4-BE49-F238E27FC236}">
                <a16:creationId xmlns:a16="http://schemas.microsoft.com/office/drawing/2014/main" id="{2063FB61-795F-71A7-596D-B1DE9E38F6D2}"/>
              </a:ext>
            </a:extLst>
          </p:cNvPr>
          <p:cNvSpPr txBox="1"/>
          <p:nvPr/>
        </p:nvSpPr>
        <p:spPr>
          <a:xfrm>
            <a:off x="1092681" y="5907673"/>
            <a:ext cx="7039883" cy="41498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lnSpc>
                <a:spcPct val="130000"/>
              </a:lnSpc>
              <a:spcAft>
                <a:spcPts val="600"/>
              </a:spcAft>
            </a:pPr>
            <a:r>
              <a:rPr lang="en-GB" sz="1800" b="1" i="1">
                <a:solidFill>
                  <a:schemeClr val="tx2"/>
                </a:solidFill>
                <a:effectLst/>
                <a:latin typeface="Arial" panose="020B0604020202020204" pitchFamily="34" charset="0"/>
                <a:ea typeface="Times New Roman" panose="02020603050405020304" pitchFamily="18" charset="0"/>
              </a:rPr>
              <a:t>Maximum 2.500 characters</a:t>
            </a:r>
            <a:endParaRPr lang="en-BE" sz="1800">
              <a:solidFill>
                <a:schemeClr val="tx2"/>
              </a:solidFill>
              <a:effectLst/>
              <a:latin typeface="Arial" panose="020B0604020202020204" pitchFamily="34" charset="0"/>
              <a:ea typeface="Times New Roman" panose="02020603050405020304" pitchFamily="18" charset="0"/>
            </a:endParaRPr>
          </a:p>
        </p:txBody>
      </p:sp>
      <p:pic>
        <p:nvPicPr>
          <p:cNvPr id="12" name="Graphic 24" descr="Wegwijzer met effen opvulling">
            <a:extLst>
              <a:ext uri="{FF2B5EF4-FFF2-40B4-BE49-F238E27FC236}">
                <a16:creationId xmlns:a16="http://schemas.microsoft.com/office/drawing/2014/main" id="{7709B4D5-3F45-1D5B-FD9C-B69687A51427}"/>
              </a:ext>
            </a:extLst>
          </p:cNvPr>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37339" y="5863443"/>
            <a:ext cx="389153" cy="503446"/>
          </a:xfrm>
          <a:prstGeom prst="rect">
            <a:avLst/>
          </a:prstGeom>
        </p:spPr>
      </p:pic>
    </p:spTree>
    <p:extLst>
      <p:ext uri="{BB962C8B-B14F-4D97-AF65-F5344CB8AC3E}">
        <p14:creationId xmlns:p14="http://schemas.microsoft.com/office/powerpoint/2010/main" val="21578238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B9AA213B-6FAC-4AE5-CE38-47B31A0DB12C}"/>
              </a:ext>
            </a:extLst>
          </p:cNvPr>
          <p:cNvSpPr>
            <a:spLocks noGrp="1"/>
          </p:cNvSpPr>
          <p:nvPr>
            <p:ph type="body" sz="quarter" idx="10"/>
          </p:nvPr>
        </p:nvSpPr>
        <p:spPr/>
        <p:txBody>
          <a:bodyPr/>
          <a:lstStyle/>
          <a:p>
            <a:r>
              <a:rPr lang="nl-BE"/>
              <a:t>1. </a:t>
            </a:r>
            <a:r>
              <a:rPr lang="nl-BE" err="1"/>
              <a:t>Introduction</a:t>
            </a:r>
            <a:endParaRPr lang="nl-BE"/>
          </a:p>
        </p:txBody>
      </p:sp>
      <p:sp>
        <p:nvSpPr>
          <p:cNvPr id="3" name="Tijdelijke aanduiding voor tekst 2">
            <a:extLst>
              <a:ext uri="{FF2B5EF4-FFF2-40B4-BE49-F238E27FC236}">
                <a16:creationId xmlns:a16="http://schemas.microsoft.com/office/drawing/2014/main" id="{60F4860D-63A8-D5E1-C3B7-BC62067B3D8B}"/>
              </a:ext>
            </a:extLst>
          </p:cNvPr>
          <p:cNvSpPr>
            <a:spLocks noGrp="1"/>
          </p:cNvSpPr>
          <p:nvPr>
            <p:ph type="body" sz="quarter" idx="11"/>
          </p:nvPr>
        </p:nvSpPr>
        <p:spPr/>
        <p:txBody>
          <a:bodyPr/>
          <a:lstStyle/>
          <a:p>
            <a:endParaRPr lang="nl-BE"/>
          </a:p>
        </p:txBody>
      </p:sp>
    </p:spTree>
    <p:extLst>
      <p:ext uri="{BB962C8B-B14F-4D97-AF65-F5344CB8AC3E}">
        <p14:creationId xmlns:p14="http://schemas.microsoft.com/office/powerpoint/2010/main" val="14266450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57B5984-B60C-125B-333C-31BF69E8D7C8}"/>
              </a:ext>
            </a:extLst>
          </p:cNvPr>
          <p:cNvSpPr txBox="1"/>
          <p:nvPr/>
        </p:nvSpPr>
        <p:spPr>
          <a:xfrm>
            <a:off x="1092681" y="627161"/>
            <a:ext cx="924668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3200">
                <a:solidFill>
                  <a:srgbClr val="3E534E"/>
                </a:solidFill>
                <a:latin typeface="Arial Black" panose="020B0A04020102020204"/>
              </a:rPr>
              <a:t>Stakeholders and </a:t>
            </a:r>
            <a:r>
              <a:rPr lang="nl-NL" sz="3200" err="1">
                <a:solidFill>
                  <a:srgbClr val="3E534E"/>
                </a:solidFill>
                <a:latin typeface="Arial Black" panose="020B0A04020102020204"/>
              </a:rPr>
              <a:t>coherence</a:t>
            </a:r>
            <a:endParaRPr lang="nl-NL" sz="3200">
              <a:solidFill>
                <a:srgbClr val="3E534E"/>
              </a:solidFill>
              <a:latin typeface="Arial Black" panose="020B0A04020102020204"/>
            </a:endParaRPr>
          </a:p>
        </p:txBody>
      </p:sp>
      <p:sp>
        <p:nvSpPr>
          <p:cNvPr id="15" name="Oval 14">
            <a:extLst>
              <a:ext uri="{FF2B5EF4-FFF2-40B4-BE49-F238E27FC236}">
                <a16:creationId xmlns:a16="http://schemas.microsoft.com/office/drawing/2014/main" id="{78051766-8716-FE5F-EE21-BF90FBFE6033}"/>
              </a:ext>
            </a:extLst>
          </p:cNvPr>
          <p:cNvSpPr/>
          <p:nvPr/>
        </p:nvSpPr>
        <p:spPr>
          <a:xfrm>
            <a:off x="-366874" y="532998"/>
            <a:ext cx="834657" cy="834657"/>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17" name="Straight Connector 16">
            <a:extLst>
              <a:ext uri="{FF2B5EF4-FFF2-40B4-BE49-F238E27FC236}">
                <a16:creationId xmlns:a16="http://schemas.microsoft.com/office/drawing/2014/main" id="{5FEBDC6A-EEE1-240F-F1A4-E807DEF0FAC2}"/>
              </a:ext>
            </a:extLst>
          </p:cNvPr>
          <p:cNvCxnSpPr>
            <a:cxnSpLocks/>
          </p:cNvCxnSpPr>
          <p:nvPr/>
        </p:nvCxnSpPr>
        <p:spPr>
          <a:xfrm>
            <a:off x="190500" y="950327"/>
            <a:ext cx="554567"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81AD887B-4AE0-01FE-F4F6-4A6B244CFB19}"/>
              </a:ext>
            </a:extLst>
          </p:cNvPr>
          <p:cNvSpPr/>
          <p:nvPr/>
        </p:nvSpPr>
        <p:spPr>
          <a:xfrm>
            <a:off x="9317774" y="-1032933"/>
            <a:ext cx="9130918" cy="913091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6" name="Tekstvak 5">
            <a:extLst>
              <a:ext uri="{FF2B5EF4-FFF2-40B4-BE49-F238E27FC236}">
                <a16:creationId xmlns:a16="http://schemas.microsoft.com/office/drawing/2014/main" id="{ED6ACA08-68CE-49F8-E42F-52DCEC567598}"/>
              </a:ext>
            </a:extLst>
          </p:cNvPr>
          <p:cNvSpPr txBox="1"/>
          <p:nvPr/>
        </p:nvSpPr>
        <p:spPr>
          <a:xfrm>
            <a:off x="813772" y="3233067"/>
            <a:ext cx="7965818" cy="1569660"/>
          </a:xfrm>
          <a:prstGeom prst="rect">
            <a:avLst/>
          </a:prstGeom>
          <a:solidFill>
            <a:schemeClr val="tx1">
              <a:lumMod val="20000"/>
              <a:lumOff val="80000"/>
            </a:schemeClr>
          </a:solidFill>
        </p:spPr>
        <p:txBody>
          <a:bodyPr wrap="square" lIns="91440" tIns="45720" rIns="91440" bIns="45720" anchor="t">
            <a:spAutoFit/>
          </a:bodyPr>
          <a:lstStyle/>
          <a:p>
            <a:pPr algn="just"/>
            <a:r>
              <a:rPr lang="en-US" sz="2400" b="1">
                <a:latin typeface="Arial" panose="020B0604020202020204" pitchFamily="34" charset="0"/>
                <a:cs typeface="Arial" panose="020B0604020202020204" pitchFamily="34" charset="0"/>
              </a:rPr>
              <a:t>ESSENCE</a:t>
            </a:r>
          </a:p>
          <a:p>
            <a:pPr algn="just"/>
            <a:r>
              <a:rPr lang="en-US" sz="2400" b="1">
                <a:latin typeface="Arial" panose="020B0604020202020204" pitchFamily="34" charset="0"/>
                <a:cs typeface="Arial" panose="020B0604020202020204" pitchFamily="34" charset="0"/>
              </a:rPr>
              <a:t>Identify</a:t>
            </a:r>
            <a:r>
              <a:rPr lang="en-US" sz="2400">
                <a:latin typeface="Arial" panose="020B0604020202020204" pitchFamily="34" charset="0"/>
                <a:cs typeface="Arial" panose="020B0604020202020204" pitchFamily="34" charset="0"/>
              </a:rPr>
              <a:t> and </a:t>
            </a:r>
            <a:r>
              <a:rPr lang="en-US" sz="2400" b="1" err="1">
                <a:latin typeface="Arial" panose="020B0604020202020204" pitchFamily="34" charset="0"/>
                <a:cs typeface="Arial" panose="020B0604020202020204" pitchFamily="34" charset="0"/>
              </a:rPr>
              <a:t>analyse</a:t>
            </a:r>
            <a:r>
              <a:rPr lang="en-US" sz="2400">
                <a:latin typeface="Arial" panose="020B0604020202020204" pitchFamily="34" charset="0"/>
                <a:cs typeface="Arial" panose="020B0604020202020204" pitchFamily="34" charset="0"/>
              </a:rPr>
              <a:t> the project stakeholders and elaborate a strategy to </a:t>
            </a:r>
            <a:r>
              <a:rPr lang="en-US" sz="2400" b="1">
                <a:latin typeface="Arial" panose="020B0604020202020204" pitchFamily="34" charset="0"/>
                <a:cs typeface="Arial" panose="020B0604020202020204" pitchFamily="34" charset="0"/>
              </a:rPr>
              <a:t>manage</a:t>
            </a:r>
            <a:r>
              <a:rPr lang="en-US" sz="2400">
                <a:latin typeface="Arial" panose="020B0604020202020204" pitchFamily="34" charset="0"/>
                <a:cs typeface="Arial" panose="020B0604020202020204" pitchFamily="34" charset="0"/>
              </a:rPr>
              <a:t> the stakeholders throughout the project.</a:t>
            </a:r>
          </a:p>
        </p:txBody>
      </p:sp>
      <p:grpSp>
        <p:nvGrpSpPr>
          <p:cNvPr id="7" name="Groep 6">
            <a:extLst>
              <a:ext uri="{FF2B5EF4-FFF2-40B4-BE49-F238E27FC236}">
                <a16:creationId xmlns:a16="http://schemas.microsoft.com/office/drawing/2014/main" id="{B500ED6C-0E4F-4EF7-8F26-5DCE2DABFC94}"/>
              </a:ext>
            </a:extLst>
          </p:cNvPr>
          <p:cNvGrpSpPr/>
          <p:nvPr/>
        </p:nvGrpSpPr>
        <p:grpSpPr>
          <a:xfrm>
            <a:off x="9458129" y="81915"/>
            <a:ext cx="1536441" cy="487354"/>
            <a:chOff x="1294192" y="381"/>
            <a:chExt cx="4612276" cy="529816"/>
          </a:xfrm>
        </p:grpSpPr>
        <p:sp>
          <p:nvSpPr>
            <p:cNvPr id="8" name="Pijl: vijfhoek 7">
              <a:extLst>
                <a:ext uri="{FF2B5EF4-FFF2-40B4-BE49-F238E27FC236}">
                  <a16:creationId xmlns:a16="http://schemas.microsoft.com/office/drawing/2014/main" id="{C9655618-60AF-EBC1-AB24-422894304C84}"/>
                </a:ext>
              </a:extLst>
            </p:cNvPr>
            <p:cNvSpPr/>
            <p:nvPr/>
          </p:nvSpPr>
          <p:spPr>
            <a:xfrm rot="10800000">
              <a:off x="1294192" y="381"/>
              <a:ext cx="4612276" cy="529816"/>
            </a:xfrm>
            <a:prstGeom prst="homePlate">
              <a:avLst/>
            </a:prstGeom>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sp>
        <p:sp>
          <p:nvSpPr>
            <p:cNvPr id="10" name="Pijl: vijfhoek 4">
              <a:extLst>
                <a:ext uri="{FF2B5EF4-FFF2-40B4-BE49-F238E27FC236}">
                  <a16:creationId xmlns:a16="http://schemas.microsoft.com/office/drawing/2014/main" id="{4ABA7DB4-A4AE-6AD9-E701-4BC2E72A1454}"/>
                </a:ext>
              </a:extLst>
            </p:cNvPr>
            <p:cNvSpPr txBox="1"/>
            <p:nvPr/>
          </p:nvSpPr>
          <p:spPr>
            <a:xfrm rot="21600000">
              <a:off x="1426646" y="381"/>
              <a:ext cx="4479822" cy="52981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33634" tIns="80010" rIns="149352" bIns="80010" numCol="1" spcCol="1270" anchor="ctr" anchorCtr="0">
              <a:noAutofit/>
            </a:bodyPr>
            <a:lstStyle/>
            <a:p>
              <a:pPr marL="0" lvl="0" indent="0" algn="ctr" defTabSz="933450">
                <a:lnSpc>
                  <a:spcPct val="90000"/>
                </a:lnSpc>
                <a:spcBef>
                  <a:spcPct val="0"/>
                </a:spcBef>
                <a:spcAft>
                  <a:spcPct val="35000"/>
                </a:spcAft>
                <a:buNone/>
              </a:pPr>
              <a:r>
                <a:rPr lang="nl-NL" sz="2100" kern="1200"/>
                <a:t>Module 4</a:t>
              </a:r>
              <a:endParaRPr lang="en-BE" sz="2100" kern="1200"/>
            </a:p>
          </p:txBody>
        </p:sp>
      </p:grpSp>
      <p:sp>
        <p:nvSpPr>
          <p:cNvPr id="3" name="Tekstvak 2">
            <a:extLst>
              <a:ext uri="{FF2B5EF4-FFF2-40B4-BE49-F238E27FC236}">
                <a16:creationId xmlns:a16="http://schemas.microsoft.com/office/drawing/2014/main" id="{B5BA8516-6641-EE5E-E22D-3D41C9DC6E20}"/>
              </a:ext>
            </a:extLst>
          </p:cNvPr>
          <p:cNvSpPr txBox="1"/>
          <p:nvPr/>
        </p:nvSpPr>
        <p:spPr>
          <a:xfrm>
            <a:off x="813772" y="1367655"/>
            <a:ext cx="8504002" cy="1569660"/>
          </a:xfrm>
          <a:prstGeom prst="rect">
            <a:avLst/>
          </a:prstGeom>
          <a:noFill/>
        </p:spPr>
        <p:txBody>
          <a:bodyPr wrap="square" lIns="91440" tIns="45720" rIns="91440" bIns="45720" anchor="t">
            <a:spAutoFit/>
          </a:bodyPr>
          <a:lstStyle/>
          <a:p>
            <a:r>
              <a:rPr lang="en-US" sz="2400" b="1">
                <a:solidFill>
                  <a:schemeClr val="accent1">
                    <a:lumMod val="75000"/>
                  </a:schemeClr>
                </a:solidFill>
                <a:latin typeface="Arial"/>
                <a:cs typeface="Arial"/>
              </a:rPr>
              <a:t>1. Identification</a:t>
            </a:r>
          </a:p>
          <a:p>
            <a:r>
              <a:rPr lang="en-US" sz="2400" b="1">
                <a:solidFill>
                  <a:schemeClr val="accent1">
                    <a:lumMod val="75000"/>
                  </a:schemeClr>
                </a:solidFill>
                <a:latin typeface="Arial"/>
                <a:cs typeface="Arial"/>
              </a:rPr>
              <a:t>2. Analysis</a:t>
            </a:r>
          </a:p>
          <a:p>
            <a:r>
              <a:rPr lang="en-US" sz="2400" b="1">
                <a:solidFill>
                  <a:schemeClr val="accent1">
                    <a:lumMod val="75000"/>
                  </a:schemeClr>
                </a:solidFill>
                <a:latin typeface="Arial"/>
                <a:cs typeface="Arial"/>
              </a:rPr>
              <a:t>3. Strategies for stakeholder engagement &amp; uptake</a:t>
            </a:r>
          </a:p>
          <a:p>
            <a:r>
              <a:rPr lang="en-US" sz="2400" b="1">
                <a:solidFill>
                  <a:schemeClr val="accent1">
                    <a:lumMod val="75000"/>
                  </a:schemeClr>
                </a:solidFill>
                <a:latin typeface="Arial"/>
                <a:cs typeface="Arial"/>
              </a:rPr>
              <a:t>4. Coherence: internal &amp; external</a:t>
            </a:r>
          </a:p>
        </p:txBody>
      </p:sp>
      <p:sp>
        <p:nvSpPr>
          <p:cNvPr id="5" name="Ovaal 4" descr="Proost met effen opvulling">
            <a:extLst>
              <a:ext uri="{FF2B5EF4-FFF2-40B4-BE49-F238E27FC236}">
                <a16:creationId xmlns:a16="http://schemas.microsoft.com/office/drawing/2014/main" id="{E91B4518-4117-2C0A-7496-4721F2C293B6}"/>
              </a:ext>
            </a:extLst>
          </p:cNvPr>
          <p:cNvSpPr>
            <a:spLocks noChangeAspect="1"/>
          </p:cNvSpPr>
          <p:nvPr/>
        </p:nvSpPr>
        <p:spPr>
          <a:xfrm>
            <a:off x="7665367" y="50326"/>
            <a:ext cx="1836885" cy="1800000"/>
          </a:xfrm>
          <a:prstGeom prst="ellipse">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solidFill>
              <a:schemeClr val="accent1"/>
            </a:solidFill>
          </a:ln>
        </p:spPr>
        <p:style>
          <a:lnRef idx="2">
            <a:schemeClr val="lt2">
              <a:hueOff val="0"/>
              <a:satOff val="0"/>
              <a:lumOff val="0"/>
              <a:alphaOff val="0"/>
            </a:schemeClr>
          </a:lnRef>
          <a:fillRef idx="1">
            <a:scrgbClr r="0" g="0" b="0"/>
          </a:fillRef>
          <a:effectRef idx="0">
            <a:schemeClr val="dk2">
              <a:tint val="50000"/>
              <a:hueOff val="0"/>
              <a:satOff val="0"/>
              <a:lumOff val="0"/>
              <a:alphaOff val="0"/>
            </a:schemeClr>
          </a:effectRef>
          <a:fontRef idx="minor">
            <a:schemeClr val="lt2">
              <a:hueOff val="0"/>
              <a:satOff val="0"/>
              <a:lumOff val="0"/>
              <a:alphaOff val="0"/>
            </a:schemeClr>
          </a:fontRef>
        </p:style>
      </p:sp>
    </p:spTree>
    <p:extLst>
      <p:ext uri="{BB962C8B-B14F-4D97-AF65-F5344CB8AC3E}">
        <p14:creationId xmlns:p14="http://schemas.microsoft.com/office/powerpoint/2010/main" val="341684953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57B5984-B60C-125B-333C-31BF69E8D7C8}"/>
              </a:ext>
            </a:extLst>
          </p:cNvPr>
          <p:cNvSpPr txBox="1"/>
          <p:nvPr/>
        </p:nvSpPr>
        <p:spPr>
          <a:xfrm>
            <a:off x="1092681" y="627161"/>
            <a:ext cx="924668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3200">
                <a:solidFill>
                  <a:srgbClr val="3E534E"/>
                </a:solidFill>
                <a:latin typeface="Arial Black" panose="020B0A04020102020204"/>
              </a:rPr>
              <a:t>Stakeholders management</a:t>
            </a:r>
          </a:p>
        </p:txBody>
      </p:sp>
      <p:sp>
        <p:nvSpPr>
          <p:cNvPr id="15" name="Oval 14">
            <a:extLst>
              <a:ext uri="{FF2B5EF4-FFF2-40B4-BE49-F238E27FC236}">
                <a16:creationId xmlns:a16="http://schemas.microsoft.com/office/drawing/2014/main" id="{78051766-8716-FE5F-EE21-BF90FBFE6033}"/>
              </a:ext>
            </a:extLst>
          </p:cNvPr>
          <p:cNvSpPr/>
          <p:nvPr/>
        </p:nvSpPr>
        <p:spPr>
          <a:xfrm>
            <a:off x="-366874" y="532998"/>
            <a:ext cx="834657" cy="834657"/>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17" name="Straight Connector 16">
            <a:extLst>
              <a:ext uri="{FF2B5EF4-FFF2-40B4-BE49-F238E27FC236}">
                <a16:creationId xmlns:a16="http://schemas.microsoft.com/office/drawing/2014/main" id="{5FEBDC6A-EEE1-240F-F1A4-E807DEF0FAC2}"/>
              </a:ext>
            </a:extLst>
          </p:cNvPr>
          <p:cNvCxnSpPr>
            <a:cxnSpLocks/>
          </p:cNvCxnSpPr>
          <p:nvPr/>
        </p:nvCxnSpPr>
        <p:spPr>
          <a:xfrm>
            <a:off x="190500" y="950327"/>
            <a:ext cx="554567"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81AD887B-4AE0-01FE-F4F6-4A6B244CFB19}"/>
              </a:ext>
            </a:extLst>
          </p:cNvPr>
          <p:cNvSpPr/>
          <p:nvPr/>
        </p:nvSpPr>
        <p:spPr>
          <a:xfrm>
            <a:off x="9317774" y="-1032933"/>
            <a:ext cx="9130918" cy="913091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6" name="Tekstvak 5">
            <a:extLst>
              <a:ext uri="{FF2B5EF4-FFF2-40B4-BE49-F238E27FC236}">
                <a16:creationId xmlns:a16="http://schemas.microsoft.com/office/drawing/2014/main" id="{ED6ACA08-68CE-49F8-E42F-52DCEC567598}"/>
              </a:ext>
            </a:extLst>
          </p:cNvPr>
          <p:cNvSpPr txBox="1"/>
          <p:nvPr/>
        </p:nvSpPr>
        <p:spPr>
          <a:xfrm>
            <a:off x="909870" y="1413063"/>
            <a:ext cx="7965818" cy="4031873"/>
          </a:xfrm>
          <a:prstGeom prst="rect">
            <a:avLst/>
          </a:prstGeom>
          <a:solidFill>
            <a:schemeClr val="tx1">
              <a:lumMod val="20000"/>
              <a:lumOff val="80000"/>
            </a:schemeClr>
          </a:solidFill>
        </p:spPr>
        <p:txBody>
          <a:bodyPr wrap="square" lIns="91440" tIns="45720" rIns="91440" bIns="45720" anchor="t">
            <a:spAutoFit/>
          </a:bodyPr>
          <a:lstStyle/>
          <a:p>
            <a:pPr algn="just"/>
            <a:r>
              <a:rPr lang="en-US" sz="2400" b="1">
                <a:latin typeface="Arial"/>
                <a:cs typeface="Arial"/>
              </a:rPr>
              <a:t>What ? </a:t>
            </a:r>
          </a:p>
          <a:p>
            <a:pPr algn="just"/>
            <a:r>
              <a:rPr lang="en-US" sz="2400">
                <a:latin typeface="Arial"/>
                <a:cs typeface="Arial"/>
              </a:rPr>
              <a:t>General management of the interactions with the </a:t>
            </a:r>
            <a:r>
              <a:rPr lang="en-US" sz="2400" b="1">
                <a:latin typeface="Arial"/>
                <a:cs typeface="Arial"/>
              </a:rPr>
              <a:t>most important stakeholders of a project </a:t>
            </a:r>
            <a:r>
              <a:rPr lang="en-US" sz="2400">
                <a:latin typeface="Arial"/>
                <a:cs typeface="Arial"/>
              </a:rPr>
              <a:t>(</a:t>
            </a:r>
            <a:r>
              <a:rPr lang="en-US" sz="2400" i="1">
                <a:latin typeface="Arial"/>
                <a:cs typeface="Arial"/>
              </a:rPr>
              <a:t>external </a:t>
            </a:r>
            <a:r>
              <a:rPr lang="en-US" sz="2400">
                <a:latin typeface="Arial"/>
                <a:cs typeface="Arial"/>
              </a:rPr>
              <a:t>to the project team) contributing to the realization of the project outcomes and impact (e.g. the end-users of the project results)</a:t>
            </a:r>
          </a:p>
          <a:p>
            <a:pPr algn="just"/>
            <a:r>
              <a:rPr lang="en-US" sz="2400">
                <a:latin typeface="Arial"/>
                <a:cs typeface="Arial"/>
              </a:rPr>
              <a:t>Identify the project’s </a:t>
            </a:r>
            <a:r>
              <a:rPr lang="en-US" sz="2400" b="1">
                <a:latin typeface="Arial"/>
                <a:cs typeface="Arial"/>
              </a:rPr>
              <a:t>3 most important stakeholders How </a:t>
            </a:r>
            <a:r>
              <a:rPr lang="en-US" sz="2400">
                <a:latin typeface="Arial"/>
                <a:cs typeface="Arial"/>
              </a:rPr>
              <a:t>manage / engage with them</a:t>
            </a:r>
          </a:p>
          <a:p>
            <a:pPr marL="800100" lvl="1" indent="-342900" algn="just">
              <a:buFont typeface="Arial" panose="020B0604020202020204" pitchFamily="34" charset="0"/>
              <a:buChar char="•"/>
            </a:pPr>
            <a:r>
              <a:rPr lang="en-US" sz="2000">
                <a:latin typeface="Arial"/>
                <a:cs typeface="Arial"/>
              </a:rPr>
              <a:t>employers of the trainees e.g.</a:t>
            </a:r>
          </a:p>
          <a:p>
            <a:pPr marL="800100" lvl="1" indent="-342900" algn="just">
              <a:buFont typeface="Arial" panose="020B0604020202020204" pitchFamily="34" charset="0"/>
              <a:buChar char="•"/>
            </a:pPr>
            <a:endParaRPr lang="en-US" sz="2000">
              <a:latin typeface="Arial"/>
              <a:cs typeface="Arial"/>
            </a:endParaRPr>
          </a:p>
          <a:p>
            <a:pPr algn="just"/>
            <a:r>
              <a:rPr lang="en-US" sz="2400" b="1">
                <a:latin typeface="Arial"/>
                <a:cs typeface="Arial"/>
              </a:rPr>
              <a:t>Approach</a:t>
            </a:r>
            <a:endParaRPr lang="en-US" sz="2400">
              <a:latin typeface="Arial"/>
              <a:cs typeface="Arial"/>
            </a:endParaRPr>
          </a:p>
        </p:txBody>
      </p:sp>
      <p:grpSp>
        <p:nvGrpSpPr>
          <p:cNvPr id="7" name="Groep 6">
            <a:extLst>
              <a:ext uri="{FF2B5EF4-FFF2-40B4-BE49-F238E27FC236}">
                <a16:creationId xmlns:a16="http://schemas.microsoft.com/office/drawing/2014/main" id="{B500ED6C-0E4F-4EF7-8F26-5DCE2DABFC94}"/>
              </a:ext>
            </a:extLst>
          </p:cNvPr>
          <p:cNvGrpSpPr/>
          <p:nvPr/>
        </p:nvGrpSpPr>
        <p:grpSpPr>
          <a:xfrm>
            <a:off x="9458129" y="81915"/>
            <a:ext cx="1536441" cy="487354"/>
            <a:chOff x="1294192" y="381"/>
            <a:chExt cx="4612276" cy="529816"/>
          </a:xfrm>
        </p:grpSpPr>
        <p:sp>
          <p:nvSpPr>
            <p:cNvPr id="8" name="Pijl: vijfhoek 7">
              <a:extLst>
                <a:ext uri="{FF2B5EF4-FFF2-40B4-BE49-F238E27FC236}">
                  <a16:creationId xmlns:a16="http://schemas.microsoft.com/office/drawing/2014/main" id="{C9655618-60AF-EBC1-AB24-422894304C84}"/>
                </a:ext>
              </a:extLst>
            </p:cNvPr>
            <p:cNvSpPr/>
            <p:nvPr/>
          </p:nvSpPr>
          <p:spPr>
            <a:xfrm rot="10800000">
              <a:off x="1294192" y="381"/>
              <a:ext cx="4612276" cy="529816"/>
            </a:xfrm>
            <a:prstGeom prst="homePlate">
              <a:avLst/>
            </a:prstGeom>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sp>
        <p:sp>
          <p:nvSpPr>
            <p:cNvPr id="10" name="Pijl: vijfhoek 4">
              <a:extLst>
                <a:ext uri="{FF2B5EF4-FFF2-40B4-BE49-F238E27FC236}">
                  <a16:creationId xmlns:a16="http://schemas.microsoft.com/office/drawing/2014/main" id="{4ABA7DB4-A4AE-6AD9-E701-4BC2E72A1454}"/>
                </a:ext>
              </a:extLst>
            </p:cNvPr>
            <p:cNvSpPr txBox="1"/>
            <p:nvPr/>
          </p:nvSpPr>
          <p:spPr>
            <a:xfrm rot="21600000">
              <a:off x="1426646" y="381"/>
              <a:ext cx="4479822" cy="52981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33634" tIns="80010" rIns="149352" bIns="80010" numCol="1" spcCol="1270" anchor="ctr" anchorCtr="0">
              <a:noAutofit/>
            </a:bodyPr>
            <a:lstStyle/>
            <a:p>
              <a:pPr marL="0" lvl="0" indent="0" algn="ctr" defTabSz="933450">
                <a:lnSpc>
                  <a:spcPct val="90000"/>
                </a:lnSpc>
                <a:spcBef>
                  <a:spcPct val="0"/>
                </a:spcBef>
                <a:spcAft>
                  <a:spcPct val="35000"/>
                </a:spcAft>
                <a:buNone/>
              </a:pPr>
              <a:r>
                <a:rPr lang="nl-NL" sz="2100" kern="1200"/>
                <a:t>Module 4</a:t>
              </a:r>
              <a:endParaRPr lang="en-BE" sz="2100" kern="1200"/>
            </a:p>
          </p:txBody>
        </p:sp>
      </p:grpSp>
      <p:sp>
        <p:nvSpPr>
          <p:cNvPr id="4" name="TextBox 1">
            <a:extLst>
              <a:ext uri="{FF2B5EF4-FFF2-40B4-BE49-F238E27FC236}">
                <a16:creationId xmlns:a16="http://schemas.microsoft.com/office/drawing/2014/main" id="{2CD07409-FFF4-F4FD-557F-E33F1B20975A}"/>
              </a:ext>
            </a:extLst>
          </p:cNvPr>
          <p:cNvSpPr txBox="1"/>
          <p:nvPr/>
        </p:nvSpPr>
        <p:spPr>
          <a:xfrm>
            <a:off x="1265212" y="5646063"/>
            <a:ext cx="7039883" cy="41498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lnSpc>
                <a:spcPct val="130000"/>
              </a:lnSpc>
              <a:spcAft>
                <a:spcPts val="600"/>
              </a:spcAft>
            </a:pPr>
            <a:r>
              <a:rPr lang="en-GB" sz="1800" b="1" i="1">
                <a:solidFill>
                  <a:schemeClr val="tx2"/>
                </a:solidFill>
                <a:effectLst/>
                <a:latin typeface="Arial" panose="020B0604020202020204" pitchFamily="34" charset="0"/>
                <a:ea typeface="Times New Roman" panose="02020603050405020304" pitchFamily="18" charset="0"/>
              </a:rPr>
              <a:t>Maximum </a:t>
            </a:r>
            <a:r>
              <a:rPr lang="en-GB" b="1" i="1">
                <a:solidFill>
                  <a:schemeClr val="tx2"/>
                </a:solidFill>
                <a:latin typeface="Arial" panose="020B0604020202020204" pitchFamily="34" charset="0"/>
                <a:ea typeface="Times New Roman" panose="02020603050405020304" pitchFamily="18" charset="0"/>
              </a:rPr>
              <a:t>3</a:t>
            </a:r>
            <a:r>
              <a:rPr lang="en-GB" sz="1800" b="1" i="1">
                <a:solidFill>
                  <a:schemeClr val="tx2"/>
                </a:solidFill>
                <a:effectLst/>
                <a:latin typeface="Arial" panose="020B0604020202020204" pitchFamily="34" charset="0"/>
                <a:ea typeface="Times New Roman" panose="02020603050405020304" pitchFamily="18" charset="0"/>
              </a:rPr>
              <a:t>.000 characters</a:t>
            </a:r>
            <a:endParaRPr lang="en-BE" sz="1800">
              <a:solidFill>
                <a:schemeClr val="tx2"/>
              </a:solidFill>
              <a:effectLst/>
              <a:latin typeface="Arial" panose="020B0604020202020204" pitchFamily="34" charset="0"/>
              <a:ea typeface="Times New Roman" panose="02020603050405020304" pitchFamily="18" charset="0"/>
            </a:endParaRPr>
          </a:p>
        </p:txBody>
      </p:sp>
      <p:pic>
        <p:nvPicPr>
          <p:cNvPr id="11" name="Graphic 24" descr="Wegwijzer met effen opvulling">
            <a:extLst>
              <a:ext uri="{FF2B5EF4-FFF2-40B4-BE49-F238E27FC236}">
                <a16:creationId xmlns:a16="http://schemas.microsoft.com/office/drawing/2014/main" id="{8D3DBEB2-76A0-E92E-D734-622C5E3DF809}"/>
              </a:ext>
            </a:extLst>
          </p:cNvPr>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09870" y="5601833"/>
            <a:ext cx="389153" cy="503446"/>
          </a:xfrm>
          <a:prstGeom prst="rect">
            <a:avLst/>
          </a:prstGeom>
        </p:spPr>
      </p:pic>
    </p:spTree>
    <p:extLst>
      <p:ext uri="{BB962C8B-B14F-4D97-AF65-F5344CB8AC3E}">
        <p14:creationId xmlns:p14="http://schemas.microsoft.com/office/powerpoint/2010/main" val="241847178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57B5984-B60C-125B-333C-31BF69E8D7C8}"/>
              </a:ext>
            </a:extLst>
          </p:cNvPr>
          <p:cNvSpPr txBox="1"/>
          <p:nvPr/>
        </p:nvSpPr>
        <p:spPr>
          <a:xfrm>
            <a:off x="1092681" y="627161"/>
            <a:ext cx="924668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3200" err="1">
                <a:solidFill>
                  <a:srgbClr val="3E534E"/>
                </a:solidFill>
                <a:latin typeface="Arial Black" panose="020B0A04020102020204"/>
              </a:rPr>
              <a:t>Coherence</a:t>
            </a:r>
            <a:endParaRPr lang="nl-NL" sz="3200">
              <a:solidFill>
                <a:srgbClr val="3E534E"/>
              </a:solidFill>
              <a:latin typeface="Arial Black" panose="020B0A04020102020204"/>
            </a:endParaRPr>
          </a:p>
        </p:txBody>
      </p:sp>
      <p:sp>
        <p:nvSpPr>
          <p:cNvPr id="15" name="Oval 14">
            <a:extLst>
              <a:ext uri="{FF2B5EF4-FFF2-40B4-BE49-F238E27FC236}">
                <a16:creationId xmlns:a16="http://schemas.microsoft.com/office/drawing/2014/main" id="{78051766-8716-FE5F-EE21-BF90FBFE6033}"/>
              </a:ext>
            </a:extLst>
          </p:cNvPr>
          <p:cNvSpPr/>
          <p:nvPr/>
        </p:nvSpPr>
        <p:spPr>
          <a:xfrm>
            <a:off x="-366874" y="532998"/>
            <a:ext cx="834657" cy="834657"/>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17" name="Straight Connector 16">
            <a:extLst>
              <a:ext uri="{FF2B5EF4-FFF2-40B4-BE49-F238E27FC236}">
                <a16:creationId xmlns:a16="http://schemas.microsoft.com/office/drawing/2014/main" id="{5FEBDC6A-EEE1-240F-F1A4-E807DEF0FAC2}"/>
              </a:ext>
            </a:extLst>
          </p:cNvPr>
          <p:cNvCxnSpPr>
            <a:cxnSpLocks/>
          </p:cNvCxnSpPr>
          <p:nvPr/>
        </p:nvCxnSpPr>
        <p:spPr>
          <a:xfrm>
            <a:off x="190500" y="950327"/>
            <a:ext cx="554567"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81AD887B-4AE0-01FE-F4F6-4A6B244CFB19}"/>
              </a:ext>
            </a:extLst>
          </p:cNvPr>
          <p:cNvSpPr/>
          <p:nvPr/>
        </p:nvSpPr>
        <p:spPr>
          <a:xfrm>
            <a:off x="9317774" y="-1032933"/>
            <a:ext cx="9130918" cy="913091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6" name="Tekstvak 5">
            <a:extLst>
              <a:ext uri="{FF2B5EF4-FFF2-40B4-BE49-F238E27FC236}">
                <a16:creationId xmlns:a16="http://schemas.microsoft.com/office/drawing/2014/main" id="{ED6ACA08-68CE-49F8-E42F-52DCEC567598}"/>
              </a:ext>
            </a:extLst>
          </p:cNvPr>
          <p:cNvSpPr txBox="1"/>
          <p:nvPr/>
        </p:nvSpPr>
        <p:spPr>
          <a:xfrm>
            <a:off x="909870" y="1413063"/>
            <a:ext cx="7965818" cy="3662541"/>
          </a:xfrm>
          <a:prstGeom prst="rect">
            <a:avLst/>
          </a:prstGeom>
          <a:solidFill>
            <a:schemeClr val="tx1">
              <a:lumMod val="20000"/>
              <a:lumOff val="80000"/>
            </a:schemeClr>
          </a:solidFill>
        </p:spPr>
        <p:txBody>
          <a:bodyPr wrap="square" lIns="91440" tIns="45720" rIns="91440" bIns="45720" anchor="t">
            <a:spAutoFit/>
          </a:bodyPr>
          <a:lstStyle/>
          <a:p>
            <a:pPr algn="just"/>
            <a:r>
              <a:rPr lang="en-US" sz="2400">
                <a:latin typeface="Arial"/>
                <a:cs typeface="Arial"/>
              </a:rPr>
              <a:t>Coherence is about the complementarity of the project with the actions and networks of other actors and/or other HES4SD initiatives. Elaborate on any coherence with:</a:t>
            </a:r>
          </a:p>
          <a:p>
            <a:pPr marL="342900" indent="-342900" algn="just">
              <a:buFont typeface="Arial" panose="020B0604020202020204" pitchFamily="34" charset="0"/>
              <a:buChar char="•"/>
            </a:pPr>
            <a:r>
              <a:rPr lang="en-US" sz="2000" b="1">
                <a:latin typeface="Arial"/>
                <a:cs typeface="Arial"/>
              </a:rPr>
              <a:t>other VLIR-UOS funded activities </a:t>
            </a:r>
            <a:r>
              <a:rPr lang="en-US" sz="2000">
                <a:latin typeface="Arial"/>
                <a:cs typeface="Arial"/>
              </a:rPr>
              <a:t>(</a:t>
            </a:r>
            <a:r>
              <a:rPr lang="en-US" sz="2000" err="1">
                <a:latin typeface="Arial"/>
                <a:cs typeface="Arial"/>
              </a:rPr>
              <a:t>e.g</a:t>
            </a:r>
            <a:r>
              <a:rPr lang="en-US" sz="2000">
                <a:latin typeface="Arial"/>
                <a:cs typeface="Arial"/>
              </a:rPr>
              <a:t>; with TEAM/SI, IUC,  Global Minds projects, ICP Connect,..) (</a:t>
            </a:r>
            <a:r>
              <a:rPr lang="en-US" sz="2000" i="1">
                <a:latin typeface="Arial"/>
                <a:cs typeface="Arial"/>
              </a:rPr>
              <a:t>internal coherence</a:t>
            </a:r>
            <a:r>
              <a:rPr lang="en-US" sz="2000">
                <a:latin typeface="Arial"/>
                <a:cs typeface="Arial"/>
              </a:rPr>
              <a:t>);</a:t>
            </a:r>
          </a:p>
          <a:p>
            <a:pPr marL="342900" indent="-342900" algn="just">
              <a:buFont typeface="Arial" panose="020B0604020202020204" pitchFamily="34" charset="0"/>
              <a:buChar char="•"/>
            </a:pPr>
            <a:r>
              <a:rPr lang="en-US" sz="2000">
                <a:latin typeface="Arial"/>
                <a:cs typeface="Arial"/>
              </a:rPr>
              <a:t>and with </a:t>
            </a:r>
            <a:r>
              <a:rPr lang="en-US" sz="2000" b="1">
                <a:latin typeface="Arial"/>
                <a:cs typeface="Arial"/>
              </a:rPr>
              <a:t>other actors/projects </a:t>
            </a:r>
            <a:r>
              <a:rPr lang="en-US" sz="2000">
                <a:latin typeface="Arial"/>
                <a:cs typeface="Arial"/>
              </a:rPr>
              <a:t>(e.g. local, partner country level, regional, Belgian non-governmental actors, etc.) (</a:t>
            </a:r>
            <a:r>
              <a:rPr lang="en-US" sz="2000" i="1">
                <a:latin typeface="Arial"/>
                <a:cs typeface="Arial"/>
              </a:rPr>
              <a:t>external coherence</a:t>
            </a:r>
            <a:r>
              <a:rPr lang="en-US" sz="2000">
                <a:latin typeface="Arial"/>
                <a:cs typeface="Arial"/>
              </a:rPr>
              <a:t>) </a:t>
            </a:r>
          </a:p>
          <a:p>
            <a:pPr algn="just"/>
            <a:endParaRPr lang="en-US" sz="2400">
              <a:latin typeface="Arial"/>
              <a:cs typeface="Arial"/>
            </a:endParaRPr>
          </a:p>
          <a:p>
            <a:pPr algn="just"/>
            <a:r>
              <a:rPr lang="en-US" i="1">
                <a:latin typeface="Arial"/>
                <a:cs typeface="Arial"/>
              </a:rPr>
              <a:t>Please note that lessons learned from previous experiences from earlier projects and/or between the projects partners fit under Module 8.</a:t>
            </a:r>
          </a:p>
        </p:txBody>
      </p:sp>
      <p:grpSp>
        <p:nvGrpSpPr>
          <p:cNvPr id="7" name="Groep 6">
            <a:extLst>
              <a:ext uri="{FF2B5EF4-FFF2-40B4-BE49-F238E27FC236}">
                <a16:creationId xmlns:a16="http://schemas.microsoft.com/office/drawing/2014/main" id="{B500ED6C-0E4F-4EF7-8F26-5DCE2DABFC94}"/>
              </a:ext>
            </a:extLst>
          </p:cNvPr>
          <p:cNvGrpSpPr/>
          <p:nvPr/>
        </p:nvGrpSpPr>
        <p:grpSpPr>
          <a:xfrm>
            <a:off x="9458129" y="81915"/>
            <a:ext cx="1536441" cy="487354"/>
            <a:chOff x="1294192" y="381"/>
            <a:chExt cx="4612276" cy="529816"/>
          </a:xfrm>
        </p:grpSpPr>
        <p:sp>
          <p:nvSpPr>
            <p:cNvPr id="8" name="Pijl: vijfhoek 7">
              <a:extLst>
                <a:ext uri="{FF2B5EF4-FFF2-40B4-BE49-F238E27FC236}">
                  <a16:creationId xmlns:a16="http://schemas.microsoft.com/office/drawing/2014/main" id="{C9655618-60AF-EBC1-AB24-422894304C84}"/>
                </a:ext>
              </a:extLst>
            </p:cNvPr>
            <p:cNvSpPr/>
            <p:nvPr/>
          </p:nvSpPr>
          <p:spPr>
            <a:xfrm rot="10800000">
              <a:off x="1294192" y="381"/>
              <a:ext cx="4612276" cy="529816"/>
            </a:xfrm>
            <a:prstGeom prst="homePlate">
              <a:avLst/>
            </a:prstGeom>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sp>
        <p:sp>
          <p:nvSpPr>
            <p:cNvPr id="10" name="Pijl: vijfhoek 4">
              <a:extLst>
                <a:ext uri="{FF2B5EF4-FFF2-40B4-BE49-F238E27FC236}">
                  <a16:creationId xmlns:a16="http://schemas.microsoft.com/office/drawing/2014/main" id="{4ABA7DB4-A4AE-6AD9-E701-4BC2E72A1454}"/>
                </a:ext>
              </a:extLst>
            </p:cNvPr>
            <p:cNvSpPr txBox="1"/>
            <p:nvPr/>
          </p:nvSpPr>
          <p:spPr>
            <a:xfrm rot="21600000">
              <a:off x="1426646" y="381"/>
              <a:ext cx="4479822" cy="52981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33634" tIns="80010" rIns="149352" bIns="80010" numCol="1" spcCol="1270" anchor="ctr" anchorCtr="0">
              <a:noAutofit/>
            </a:bodyPr>
            <a:lstStyle/>
            <a:p>
              <a:pPr marL="0" lvl="0" indent="0" algn="ctr" defTabSz="933450">
                <a:lnSpc>
                  <a:spcPct val="90000"/>
                </a:lnSpc>
                <a:spcBef>
                  <a:spcPct val="0"/>
                </a:spcBef>
                <a:spcAft>
                  <a:spcPct val="35000"/>
                </a:spcAft>
                <a:buNone/>
              </a:pPr>
              <a:r>
                <a:rPr lang="nl-NL" sz="2100" kern="1200"/>
                <a:t>Module 4</a:t>
              </a:r>
              <a:endParaRPr lang="en-BE" sz="2100" kern="1200"/>
            </a:p>
          </p:txBody>
        </p:sp>
      </p:grpSp>
      <p:sp>
        <p:nvSpPr>
          <p:cNvPr id="4" name="TextBox 1">
            <a:extLst>
              <a:ext uri="{FF2B5EF4-FFF2-40B4-BE49-F238E27FC236}">
                <a16:creationId xmlns:a16="http://schemas.microsoft.com/office/drawing/2014/main" id="{2CD07409-FFF4-F4FD-557F-E33F1B20975A}"/>
              </a:ext>
            </a:extLst>
          </p:cNvPr>
          <p:cNvSpPr txBox="1"/>
          <p:nvPr/>
        </p:nvSpPr>
        <p:spPr>
          <a:xfrm>
            <a:off x="1265212" y="5237444"/>
            <a:ext cx="7039883" cy="41498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lnSpc>
                <a:spcPct val="130000"/>
              </a:lnSpc>
              <a:spcAft>
                <a:spcPts val="600"/>
              </a:spcAft>
            </a:pPr>
            <a:r>
              <a:rPr lang="en-GB" sz="1800" b="1" i="1">
                <a:solidFill>
                  <a:schemeClr val="tx2"/>
                </a:solidFill>
                <a:effectLst/>
                <a:latin typeface="Arial" panose="020B0604020202020204" pitchFamily="34" charset="0"/>
                <a:ea typeface="Times New Roman" panose="02020603050405020304" pitchFamily="18" charset="0"/>
              </a:rPr>
              <a:t>Maximum 2.500 characters</a:t>
            </a:r>
            <a:endParaRPr lang="en-BE" sz="1800">
              <a:solidFill>
                <a:schemeClr val="tx2"/>
              </a:solidFill>
              <a:effectLst/>
              <a:latin typeface="Arial" panose="020B0604020202020204" pitchFamily="34" charset="0"/>
              <a:ea typeface="Times New Roman" panose="02020603050405020304" pitchFamily="18" charset="0"/>
            </a:endParaRPr>
          </a:p>
        </p:txBody>
      </p:sp>
      <p:pic>
        <p:nvPicPr>
          <p:cNvPr id="11" name="Graphic 24" descr="Wegwijzer met effen opvulling">
            <a:extLst>
              <a:ext uri="{FF2B5EF4-FFF2-40B4-BE49-F238E27FC236}">
                <a16:creationId xmlns:a16="http://schemas.microsoft.com/office/drawing/2014/main" id="{8D3DBEB2-76A0-E92E-D734-622C5E3DF809}"/>
              </a:ext>
            </a:extLst>
          </p:cNvPr>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09870" y="5193214"/>
            <a:ext cx="389153" cy="503446"/>
          </a:xfrm>
          <a:prstGeom prst="rect">
            <a:avLst/>
          </a:prstGeom>
        </p:spPr>
      </p:pic>
    </p:spTree>
    <p:extLst>
      <p:ext uri="{BB962C8B-B14F-4D97-AF65-F5344CB8AC3E}">
        <p14:creationId xmlns:p14="http://schemas.microsoft.com/office/powerpoint/2010/main" val="218745930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57B5984-B60C-125B-333C-31BF69E8D7C8}"/>
              </a:ext>
            </a:extLst>
          </p:cNvPr>
          <p:cNvSpPr txBox="1"/>
          <p:nvPr/>
        </p:nvSpPr>
        <p:spPr>
          <a:xfrm>
            <a:off x="1092681" y="627161"/>
            <a:ext cx="924668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3200">
                <a:solidFill>
                  <a:srgbClr val="3E534E"/>
                </a:solidFill>
                <a:latin typeface="Arial Black" panose="020B0A04020102020204"/>
              </a:rPr>
              <a:t>Planning and </a:t>
            </a:r>
            <a:r>
              <a:rPr lang="nl-NL" sz="3200" err="1">
                <a:solidFill>
                  <a:srgbClr val="3E534E"/>
                </a:solidFill>
                <a:latin typeface="Arial Black" panose="020B0A04020102020204"/>
              </a:rPr>
              <a:t>budgeting</a:t>
            </a:r>
            <a:endParaRPr lang="nl-NL" sz="3200">
              <a:solidFill>
                <a:srgbClr val="3E534E"/>
              </a:solidFill>
              <a:latin typeface="Arial Black" panose="020B0A04020102020204"/>
            </a:endParaRPr>
          </a:p>
        </p:txBody>
      </p:sp>
      <p:sp>
        <p:nvSpPr>
          <p:cNvPr id="15" name="Oval 14">
            <a:extLst>
              <a:ext uri="{FF2B5EF4-FFF2-40B4-BE49-F238E27FC236}">
                <a16:creationId xmlns:a16="http://schemas.microsoft.com/office/drawing/2014/main" id="{78051766-8716-FE5F-EE21-BF90FBFE6033}"/>
              </a:ext>
            </a:extLst>
          </p:cNvPr>
          <p:cNvSpPr/>
          <p:nvPr/>
        </p:nvSpPr>
        <p:spPr>
          <a:xfrm>
            <a:off x="-366874" y="532998"/>
            <a:ext cx="834657" cy="834657"/>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17" name="Straight Connector 16">
            <a:extLst>
              <a:ext uri="{FF2B5EF4-FFF2-40B4-BE49-F238E27FC236}">
                <a16:creationId xmlns:a16="http://schemas.microsoft.com/office/drawing/2014/main" id="{5FEBDC6A-EEE1-240F-F1A4-E807DEF0FAC2}"/>
              </a:ext>
            </a:extLst>
          </p:cNvPr>
          <p:cNvCxnSpPr>
            <a:cxnSpLocks/>
          </p:cNvCxnSpPr>
          <p:nvPr/>
        </p:nvCxnSpPr>
        <p:spPr>
          <a:xfrm>
            <a:off x="190500" y="950327"/>
            <a:ext cx="554567"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81AD887B-4AE0-01FE-F4F6-4A6B244CFB19}"/>
              </a:ext>
            </a:extLst>
          </p:cNvPr>
          <p:cNvSpPr/>
          <p:nvPr/>
        </p:nvSpPr>
        <p:spPr>
          <a:xfrm>
            <a:off x="9317774" y="-1032933"/>
            <a:ext cx="9130918" cy="913091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6" name="Tekstvak 5">
            <a:extLst>
              <a:ext uri="{FF2B5EF4-FFF2-40B4-BE49-F238E27FC236}">
                <a16:creationId xmlns:a16="http://schemas.microsoft.com/office/drawing/2014/main" id="{ED6ACA08-68CE-49F8-E42F-52DCEC567598}"/>
              </a:ext>
            </a:extLst>
          </p:cNvPr>
          <p:cNvSpPr txBox="1"/>
          <p:nvPr/>
        </p:nvSpPr>
        <p:spPr>
          <a:xfrm>
            <a:off x="813772" y="2584916"/>
            <a:ext cx="7965818" cy="2677656"/>
          </a:xfrm>
          <a:prstGeom prst="rect">
            <a:avLst/>
          </a:prstGeom>
          <a:solidFill>
            <a:schemeClr val="tx1">
              <a:lumMod val="20000"/>
              <a:lumOff val="80000"/>
            </a:schemeClr>
          </a:solidFill>
        </p:spPr>
        <p:txBody>
          <a:bodyPr wrap="square" lIns="91440" tIns="45720" rIns="91440" bIns="45720" anchor="t">
            <a:spAutoFit/>
          </a:bodyPr>
          <a:lstStyle/>
          <a:p>
            <a:pPr algn="just"/>
            <a:r>
              <a:rPr lang="en-US" sz="2400" b="1">
                <a:latin typeface="Arial" panose="020B0604020202020204" pitchFamily="34" charset="0"/>
                <a:cs typeface="Arial" panose="020B0604020202020204" pitchFamily="34" charset="0"/>
              </a:rPr>
              <a:t>ESSENCE</a:t>
            </a:r>
          </a:p>
          <a:p>
            <a:pPr algn="just"/>
            <a:r>
              <a:rPr lang="en-US" sz="2400">
                <a:latin typeface="Arial" panose="020B0604020202020204" pitchFamily="34" charset="0"/>
                <a:cs typeface="Arial" panose="020B0604020202020204" pitchFamily="34" charset="0"/>
              </a:rPr>
              <a:t>Focus on how the project will contribute to the set goals in the six project domains. It specifies what activities must be done to achieve a particular goal (or goals), when they need to be done and who is going to do them. Includes both the </a:t>
            </a:r>
            <a:r>
              <a:rPr lang="en-US" sz="2400" b="1">
                <a:latin typeface="Arial" panose="020B0604020202020204" pitchFamily="34" charset="0"/>
                <a:cs typeface="Arial" panose="020B0604020202020204" pitchFamily="34" charset="0"/>
              </a:rPr>
              <a:t>outputs that need to be delivered and the financial &amp; human resources attached to it. </a:t>
            </a:r>
          </a:p>
        </p:txBody>
      </p:sp>
      <p:grpSp>
        <p:nvGrpSpPr>
          <p:cNvPr id="7" name="Groep 6">
            <a:extLst>
              <a:ext uri="{FF2B5EF4-FFF2-40B4-BE49-F238E27FC236}">
                <a16:creationId xmlns:a16="http://schemas.microsoft.com/office/drawing/2014/main" id="{B500ED6C-0E4F-4EF7-8F26-5DCE2DABFC94}"/>
              </a:ext>
            </a:extLst>
          </p:cNvPr>
          <p:cNvGrpSpPr/>
          <p:nvPr/>
        </p:nvGrpSpPr>
        <p:grpSpPr>
          <a:xfrm>
            <a:off x="9458129" y="81915"/>
            <a:ext cx="1536441" cy="487354"/>
            <a:chOff x="1294192" y="381"/>
            <a:chExt cx="4612276" cy="529816"/>
          </a:xfrm>
        </p:grpSpPr>
        <p:sp>
          <p:nvSpPr>
            <p:cNvPr id="8" name="Pijl: vijfhoek 7">
              <a:extLst>
                <a:ext uri="{FF2B5EF4-FFF2-40B4-BE49-F238E27FC236}">
                  <a16:creationId xmlns:a16="http://schemas.microsoft.com/office/drawing/2014/main" id="{C9655618-60AF-EBC1-AB24-422894304C84}"/>
                </a:ext>
              </a:extLst>
            </p:cNvPr>
            <p:cNvSpPr/>
            <p:nvPr/>
          </p:nvSpPr>
          <p:spPr>
            <a:xfrm rot="10800000">
              <a:off x="1294192" y="381"/>
              <a:ext cx="4612276" cy="529816"/>
            </a:xfrm>
            <a:prstGeom prst="homePlate">
              <a:avLst/>
            </a:prstGeom>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sp>
        <p:sp>
          <p:nvSpPr>
            <p:cNvPr id="10" name="Pijl: vijfhoek 4">
              <a:extLst>
                <a:ext uri="{FF2B5EF4-FFF2-40B4-BE49-F238E27FC236}">
                  <a16:creationId xmlns:a16="http://schemas.microsoft.com/office/drawing/2014/main" id="{4ABA7DB4-A4AE-6AD9-E701-4BC2E72A1454}"/>
                </a:ext>
              </a:extLst>
            </p:cNvPr>
            <p:cNvSpPr txBox="1"/>
            <p:nvPr/>
          </p:nvSpPr>
          <p:spPr>
            <a:xfrm rot="21600000">
              <a:off x="1426646" y="381"/>
              <a:ext cx="4479822" cy="52981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33634" tIns="80010" rIns="149352" bIns="80010" numCol="1" spcCol="1270" anchor="ctr" anchorCtr="0">
              <a:noAutofit/>
            </a:bodyPr>
            <a:lstStyle/>
            <a:p>
              <a:pPr marL="0" lvl="0" indent="0" algn="ctr" defTabSz="933450">
                <a:lnSpc>
                  <a:spcPct val="90000"/>
                </a:lnSpc>
                <a:spcBef>
                  <a:spcPct val="0"/>
                </a:spcBef>
                <a:spcAft>
                  <a:spcPct val="35000"/>
                </a:spcAft>
                <a:buNone/>
              </a:pPr>
              <a:r>
                <a:rPr lang="nl-NL" sz="2100" kern="1200"/>
                <a:t>Module 5</a:t>
              </a:r>
              <a:endParaRPr lang="en-BE" sz="2100" kern="1200"/>
            </a:p>
          </p:txBody>
        </p:sp>
      </p:grpSp>
      <p:sp>
        <p:nvSpPr>
          <p:cNvPr id="3" name="Tekstvak 2">
            <a:extLst>
              <a:ext uri="{FF2B5EF4-FFF2-40B4-BE49-F238E27FC236}">
                <a16:creationId xmlns:a16="http://schemas.microsoft.com/office/drawing/2014/main" id="{B5BA8516-6641-EE5E-E22D-3D41C9DC6E20}"/>
              </a:ext>
            </a:extLst>
          </p:cNvPr>
          <p:cNvSpPr txBox="1"/>
          <p:nvPr/>
        </p:nvSpPr>
        <p:spPr>
          <a:xfrm>
            <a:off x="813772" y="1367655"/>
            <a:ext cx="8504002" cy="830997"/>
          </a:xfrm>
          <a:prstGeom prst="rect">
            <a:avLst/>
          </a:prstGeom>
          <a:noFill/>
        </p:spPr>
        <p:txBody>
          <a:bodyPr wrap="square" lIns="91440" tIns="45720" rIns="91440" bIns="45720" anchor="t">
            <a:spAutoFit/>
          </a:bodyPr>
          <a:lstStyle/>
          <a:p>
            <a:r>
              <a:rPr lang="en-US" sz="2400" b="1">
                <a:solidFill>
                  <a:schemeClr val="accent1">
                    <a:lumMod val="75000"/>
                  </a:schemeClr>
                </a:solidFill>
                <a:latin typeface="Arial"/>
                <a:cs typeface="Arial"/>
              </a:rPr>
              <a:t>1. Operational plan</a:t>
            </a:r>
            <a:br>
              <a:rPr lang="en-US" sz="2400" b="1">
                <a:solidFill>
                  <a:schemeClr val="accent1">
                    <a:lumMod val="75000"/>
                  </a:schemeClr>
                </a:solidFill>
                <a:latin typeface="Arial"/>
                <a:cs typeface="Arial"/>
              </a:rPr>
            </a:br>
            <a:r>
              <a:rPr lang="en-US" sz="2400" b="1">
                <a:solidFill>
                  <a:schemeClr val="accent1">
                    <a:lumMod val="75000"/>
                  </a:schemeClr>
                </a:solidFill>
                <a:latin typeface="Arial"/>
                <a:cs typeface="Arial"/>
              </a:rPr>
              <a:t>2. Budget</a:t>
            </a:r>
          </a:p>
        </p:txBody>
      </p:sp>
      <p:sp>
        <p:nvSpPr>
          <p:cNvPr id="4" name="Ovaal 3" descr="Munten silhouet">
            <a:extLst>
              <a:ext uri="{FF2B5EF4-FFF2-40B4-BE49-F238E27FC236}">
                <a16:creationId xmlns:a16="http://schemas.microsoft.com/office/drawing/2014/main" id="{43204CCB-0C2C-B7BE-C3B1-2B267185DFA6}"/>
              </a:ext>
            </a:extLst>
          </p:cNvPr>
          <p:cNvSpPr>
            <a:spLocks noChangeAspect="1"/>
          </p:cNvSpPr>
          <p:nvPr/>
        </p:nvSpPr>
        <p:spPr>
          <a:xfrm>
            <a:off x="7757071" y="19548"/>
            <a:ext cx="1837987" cy="1800000"/>
          </a:xfrm>
          <a:prstGeom prst="ellipse">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solidFill>
              <a:schemeClr val="accent1"/>
            </a:solidFill>
          </a:ln>
        </p:spPr>
        <p:style>
          <a:lnRef idx="2">
            <a:schemeClr val="lt2">
              <a:hueOff val="0"/>
              <a:satOff val="0"/>
              <a:lumOff val="0"/>
              <a:alphaOff val="0"/>
            </a:schemeClr>
          </a:lnRef>
          <a:fillRef idx="1">
            <a:scrgbClr r="0" g="0" b="0"/>
          </a:fillRef>
          <a:effectRef idx="0">
            <a:schemeClr val="dk2">
              <a:tint val="50000"/>
              <a:hueOff val="0"/>
              <a:satOff val="0"/>
              <a:lumOff val="0"/>
              <a:alphaOff val="0"/>
            </a:schemeClr>
          </a:effectRef>
          <a:fontRef idx="minor">
            <a:schemeClr val="lt2">
              <a:hueOff val="0"/>
              <a:satOff val="0"/>
              <a:lumOff val="0"/>
              <a:alphaOff val="0"/>
            </a:schemeClr>
          </a:fontRef>
        </p:style>
      </p:sp>
    </p:spTree>
    <p:extLst>
      <p:ext uri="{BB962C8B-B14F-4D97-AF65-F5344CB8AC3E}">
        <p14:creationId xmlns:p14="http://schemas.microsoft.com/office/powerpoint/2010/main" val="98594115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57B5984-B60C-125B-333C-31BF69E8D7C8}"/>
              </a:ext>
            </a:extLst>
          </p:cNvPr>
          <p:cNvSpPr txBox="1"/>
          <p:nvPr/>
        </p:nvSpPr>
        <p:spPr>
          <a:xfrm>
            <a:off x="979665" y="635913"/>
            <a:ext cx="924668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3600" err="1">
                <a:solidFill>
                  <a:srgbClr val="3E534E"/>
                </a:solidFill>
                <a:latin typeface="Arial Black" panose="020B0A04020102020204"/>
              </a:rPr>
              <a:t>Operational</a:t>
            </a:r>
            <a:r>
              <a:rPr lang="nl-NL" sz="3600">
                <a:solidFill>
                  <a:srgbClr val="3E534E"/>
                </a:solidFill>
                <a:latin typeface="Arial Black" panose="020B0A04020102020204"/>
              </a:rPr>
              <a:t> plan</a:t>
            </a:r>
          </a:p>
        </p:txBody>
      </p:sp>
      <p:sp>
        <p:nvSpPr>
          <p:cNvPr id="3" name="TextBox 2">
            <a:extLst>
              <a:ext uri="{FF2B5EF4-FFF2-40B4-BE49-F238E27FC236}">
                <a16:creationId xmlns:a16="http://schemas.microsoft.com/office/drawing/2014/main" id="{3FD1E756-B2A0-002E-65DA-869EEC8707FB}"/>
              </a:ext>
            </a:extLst>
          </p:cNvPr>
          <p:cNvSpPr txBox="1"/>
          <p:nvPr/>
        </p:nvSpPr>
        <p:spPr>
          <a:xfrm>
            <a:off x="745067" y="1836242"/>
            <a:ext cx="6119285" cy="646331"/>
          </a:xfrm>
          <a:prstGeom prst="rect">
            <a:avLst/>
          </a:prstGeom>
          <a:noFill/>
        </p:spPr>
        <p:txBody>
          <a:bodyPr wrap="square" rtlCol="0">
            <a:spAutoFit/>
          </a:bodyPr>
          <a:lstStyle/>
          <a:p>
            <a:pPr marR="0" lvl="1" algn="l" defTabSz="914400" rtl="0" eaLnBrk="1" fontAlgn="auto" latinLnBrk="0" hangingPunct="1">
              <a:lnSpc>
                <a:spcPct val="100000"/>
              </a:lnSpc>
              <a:spcBef>
                <a:spcPts val="0"/>
              </a:spcBef>
              <a:spcAft>
                <a:spcPts val="0"/>
              </a:spcAft>
              <a:buClr>
                <a:srgbClr val="3E534E"/>
              </a:buClr>
              <a:buSzTx/>
              <a:tabLst/>
              <a:defRPr/>
            </a:pPr>
            <a:endParaRPr kumimoji="0" lang="nl-BE" sz="1800" b="0" i="0" u="none" strike="noStrike" kern="1200" cap="none" spc="0" normalizeH="0" baseline="0" noProof="0">
              <a:ln>
                <a:noFill/>
              </a:ln>
              <a:solidFill>
                <a:srgbClr val="40524E"/>
              </a:solidFill>
              <a:effectLst/>
              <a:uLnTx/>
              <a:uFillTx/>
              <a:latin typeface="Arial" panose="020B0604020202020204"/>
              <a:ea typeface="+mn-ea"/>
              <a:cs typeface="+mn-cs"/>
            </a:endParaRPr>
          </a:p>
          <a:p>
            <a:pPr marL="800100" marR="0" lvl="1" indent="-342900" algn="l" defTabSz="914400" rtl="0" eaLnBrk="1" fontAlgn="auto" latinLnBrk="0" hangingPunct="1">
              <a:lnSpc>
                <a:spcPct val="100000"/>
              </a:lnSpc>
              <a:spcBef>
                <a:spcPts val="0"/>
              </a:spcBef>
              <a:spcAft>
                <a:spcPts val="0"/>
              </a:spcAft>
              <a:buClr>
                <a:srgbClr val="CE7A1E"/>
              </a:buClr>
              <a:buSzTx/>
              <a:buFontTx/>
              <a:buAutoNum type="arabicPeriod"/>
              <a:tabLst/>
              <a:defRPr/>
            </a:pPr>
            <a:endParaRPr kumimoji="0" lang="en-BE" sz="1800" b="0" i="0" u="none" strike="noStrike" kern="1200" cap="none" spc="0" normalizeH="0" baseline="0" noProof="0">
              <a:ln>
                <a:noFill/>
              </a:ln>
              <a:solidFill>
                <a:srgbClr val="40524E"/>
              </a:solidFill>
              <a:effectLst/>
              <a:uLnTx/>
              <a:uFillTx/>
              <a:latin typeface="Arial" panose="020B0604020202020204"/>
              <a:ea typeface="+mn-ea"/>
              <a:cs typeface="+mn-cs"/>
            </a:endParaRPr>
          </a:p>
        </p:txBody>
      </p:sp>
      <p:sp>
        <p:nvSpPr>
          <p:cNvPr id="15" name="Oval 14">
            <a:extLst>
              <a:ext uri="{FF2B5EF4-FFF2-40B4-BE49-F238E27FC236}">
                <a16:creationId xmlns:a16="http://schemas.microsoft.com/office/drawing/2014/main" id="{78051766-8716-FE5F-EE21-BF90FBFE6033}"/>
              </a:ext>
            </a:extLst>
          </p:cNvPr>
          <p:cNvSpPr/>
          <p:nvPr/>
        </p:nvSpPr>
        <p:spPr>
          <a:xfrm>
            <a:off x="-366874" y="532998"/>
            <a:ext cx="834657" cy="834657"/>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17" name="Straight Connector 16">
            <a:extLst>
              <a:ext uri="{FF2B5EF4-FFF2-40B4-BE49-F238E27FC236}">
                <a16:creationId xmlns:a16="http://schemas.microsoft.com/office/drawing/2014/main" id="{5FEBDC6A-EEE1-240F-F1A4-E807DEF0FAC2}"/>
              </a:ext>
            </a:extLst>
          </p:cNvPr>
          <p:cNvCxnSpPr>
            <a:cxnSpLocks/>
          </p:cNvCxnSpPr>
          <p:nvPr/>
        </p:nvCxnSpPr>
        <p:spPr>
          <a:xfrm>
            <a:off x="190500" y="950327"/>
            <a:ext cx="554567"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81AD887B-4AE0-01FE-F4F6-4A6B244CFB19}"/>
              </a:ext>
            </a:extLst>
          </p:cNvPr>
          <p:cNvSpPr/>
          <p:nvPr/>
        </p:nvSpPr>
        <p:spPr>
          <a:xfrm>
            <a:off x="9317774" y="-1032933"/>
            <a:ext cx="9130918" cy="913091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 name="Tekstvak 3">
            <a:extLst>
              <a:ext uri="{FF2B5EF4-FFF2-40B4-BE49-F238E27FC236}">
                <a16:creationId xmlns:a16="http://schemas.microsoft.com/office/drawing/2014/main" id="{929BEBDB-C9B3-69FA-16CF-FD52F72BE164}"/>
              </a:ext>
            </a:extLst>
          </p:cNvPr>
          <p:cNvSpPr txBox="1"/>
          <p:nvPr/>
        </p:nvSpPr>
        <p:spPr>
          <a:xfrm>
            <a:off x="909869" y="1368807"/>
            <a:ext cx="7965818" cy="775084"/>
          </a:xfrm>
          <a:prstGeom prst="rect">
            <a:avLst/>
          </a:prstGeom>
          <a:solidFill>
            <a:schemeClr val="tx1">
              <a:lumMod val="20000"/>
              <a:lumOff val="80000"/>
            </a:schemeClr>
          </a:solidFill>
        </p:spPr>
        <p:txBody>
          <a:bodyPr wrap="square" lIns="91440" tIns="45720" rIns="91440" bIns="45720" anchor="t">
            <a:spAutoFit/>
          </a:bodyPr>
          <a:lstStyle/>
          <a:p>
            <a:pPr algn="just">
              <a:lnSpc>
                <a:spcPct val="130000"/>
              </a:lnSpc>
              <a:spcAft>
                <a:spcPts val="600"/>
              </a:spcAft>
            </a:pPr>
            <a:r>
              <a:rPr lang="en-US">
                <a:solidFill>
                  <a:schemeClr val="tx2"/>
                </a:solidFill>
                <a:latin typeface="Arial" panose="020B0604020202020204" pitchFamily="34" charset="0"/>
                <a:ea typeface="Times New Roman" panose="02020603050405020304" pitchFamily="18" charset="0"/>
              </a:rPr>
              <a:t>In the operational plan, activities are to be organized according to the six standard VLIR-UOS project domains</a:t>
            </a:r>
          </a:p>
        </p:txBody>
      </p:sp>
      <p:graphicFrame>
        <p:nvGraphicFramePr>
          <p:cNvPr id="6" name="Tabel 5">
            <a:extLst>
              <a:ext uri="{FF2B5EF4-FFF2-40B4-BE49-F238E27FC236}">
                <a16:creationId xmlns:a16="http://schemas.microsoft.com/office/drawing/2014/main" id="{C455C411-4DC8-0DF6-8E25-8A8E7877233E}"/>
              </a:ext>
            </a:extLst>
          </p:cNvPr>
          <p:cNvGraphicFramePr>
            <a:graphicFrameLocks noGrp="1"/>
          </p:cNvGraphicFramePr>
          <p:nvPr>
            <p:extLst>
              <p:ext uri="{D42A27DB-BD31-4B8C-83A1-F6EECF244321}">
                <p14:modId xmlns:p14="http://schemas.microsoft.com/office/powerpoint/2010/main" val="1659258909"/>
              </p:ext>
            </p:extLst>
          </p:nvPr>
        </p:nvGraphicFramePr>
        <p:xfrm>
          <a:off x="909869" y="2489525"/>
          <a:ext cx="7965818" cy="4047049"/>
        </p:xfrm>
        <a:graphic>
          <a:graphicData uri="http://schemas.openxmlformats.org/drawingml/2006/table">
            <a:tbl>
              <a:tblPr firstRow="1" firstCol="1" bandRow="1"/>
              <a:tblGrid>
                <a:gridCol w="2574793">
                  <a:extLst>
                    <a:ext uri="{9D8B030D-6E8A-4147-A177-3AD203B41FA5}">
                      <a16:colId xmlns:a16="http://schemas.microsoft.com/office/drawing/2014/main" val="2150117099"/>
                    </a:ext>
                  </a:extLst>
                </a:gridCol>
                <a:gridCol w="5391025">
                  <a:extLst>
                    <a:ext uri="{9D8B030D-6E8A-4147-A177-3AD203B41FA5}">
                      <a16:colId xmlns:a16="http://schemas.microsoft.com/office/drawing/2014/main" val="2179712054"/>
                    </a:ext>
                  </a:extLst>
                </a:gridCol>
              </a:tblGrid>
              <a:tr h="0">
                <a:tc>
                  <a:txBody>
                    <a:bodyPr/>
                    <a:lstStyle/>
                    <a:p>
                      <a:pPr algn="ctr">
                        <a:lnSpc>
                          <a:spcPct val="115000"/>
                        </a:lnSpc>
                        <a:spcAft>
                          <a:spcPts val="600"/>
                        </a:spcAft>
                      </a:pPr>
                      <a:r>
                        <a:rPr lang="en-GB" sz="14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Domain</a:t>
                      </a:r>
                      <a:endParaRPr lang="nl-BE" sz="1600">
                        <a:solidFill>
                          <a:srgbClr val="262626"/>
                        </a:solidFill>
                        <a:effectLst/>
                        <a:latin typeface="Arial" panose="020B0604020202020204" pitchFamily="34" charset="0"/>
                        <a:ea typeface="Times New Roman" panose="02020603050405020304" pitchFamily="18" charset="0"/>
                        <a:cs typeface="Arial" panose="020B0604020202020204" pitchFamily="34" charset="0"/>
                      </a:endParaRPr>
                    </a:p>
                  </a:txBody>
                  <a:tcPr marL="36195" marR="36195"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FDFDF"/>
                    </a:solidFill>
                  </a:tcPr>
                </a:tc>
                <a:tc>
                  <a:txBody>
                    <a:bodyPr/>
                    <a:lstStyle/>
                    <a:p>
                      <a:pPr algn="ctr">
                        <a:lnSpc>
                          <a:spcPct val="115000"/>
                        </a:lnSpc>
                        <a:spcAft>
                          <a:spcPts val="600"/>
                        </a:spcAft>
                        <a:tabLst>
                          <a:tab pos="779145" algn="l"/>
                        </a:tabLst>
                      </a:pPr>
                      <a:r>
                        <a:rPr lang="es-ES" sz="1400" b="1"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Intermediate</a:t>
                      </a:r>
                      <a:r>
                        <a:rPr lang="es-ES" sz="14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s-ES" sz="1400" b="1"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change</a:t>
                      </a:r>
                      <a:endParaRPr lang="nl-BE" sz="1600">
                        <a:solidFill>
                          <a:srgbClr val="262626"/>
                        </a:solidFill>
                        <a:effectLst/>
                        <a:latin typeface="Arial" panose="020B0604020202020204" pitchFamily="34" charset="0"/>
                        <a:ea typeface="Times New Roman" panose="02020603050405020304" pitchFamily="18" charset="0"/>
                        <a:cs typeface="Arial" panose="020B0604020202020204" pitchFamily="34" charset="0"/>
                      </a:endParaRPr>
                    </a:p>
                  </a:txBody>
                  <a:tcPr marL="36195" marR="36195"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FDFDF"/>
                    </a:solidFill>
                  </a:tcPr>
                </a:tc>
                <a:extLst>
                  <a:ext uri="{0D108BD9-81ED-4DB2-BD59-A6C34878D82A}">
                    <a16:rowId xmlns:a16="http://schemas.microsoft.com/office/drawing/2014/main" val="1505917593"/>
                  </a:ext>
                </a:extLst>
              </a:tr>
              <a:tr h="60960">
                <a:tc>
                  <a:txBody>
                    <a:bodyPr/>
                    <a:lstStyle/>
                    <a:p>
                      <a:pPr algn="ctr">
                        <a:lnSpc>
                          <a:spcPct val="130000"/>
                        </a:lnSpc>
                        <a:spcAft>
                          <a:spcPts val="600"/>
                        </a:spcAft>
                      </a:pPr>
                      <a:r>
                        <a:rPr lang="en-GB" sz="1050" b="1">
                          <a:solidFill>
                            <a:schemeClr val="bg1"/>
                          </a:solidFill>
                          <a:effectLst/>
                          <a:latin typeface="Arial" panose="020B0604020202020204" pitchFamily="34" charset="0"/>
                          <a:ea typeface="Times New Roman" panose="02020603050405020304" pitchFamily="18" charset="0"/>
                          <a:cs typeface="Arial" panose="020B0604020202020204" pitchFamily="34" charset="0"/>
                        </a:rPr>
                        <a:t>Research </a:t>
                      </a:r>
                      <a:br>
                        <a:rPr lang="en-GB" sz="1050" b="1">
                          <a:solidFill>
                            <a:schemeClr val="bg1"/>
                          </a:solidFill>
                          <a:effectLst/>
                          <a:latin typeface="Arial" panose="020B0604020202020204" pitchFamily="34" charset="0"/>
                          <a:ea typeface="Times New Roman" panose="02020603050405020304" pitchFamily="18" charset="0"/>
                          <a:cs typeface="Arial" panose="020B0604020202020204" pitchFamily="34" charset="0"/>
                        </a:rPr>
                      </a:br>
                      <a:r>
                        <a:rPr lang="en-GB" sz="1050" b="1">
                          <a:solidFill>
                            <a:schemeClr val="bg1"/>
                          </a:solidFill>
                          <a:effectLst/>
                          <a:latin typeface="Arial" panose="020B0604020202020204" pitchFamily="34" charset="0"/>
                          <a:ea typeface="Times New Roman" panose="02020603050405020304" pitchFamily="18" charset="0"/>
                          <a:cs typeface="Arial" panose="020B0604020202020204" pitchFamily="34" charset="0"/>
                        </a:rPr>
                        <a:t>programmes and methods</a:t>
                      </a:r>
                      <a:endParaRPr lang="nl-BE" sz="11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36195" marR="36195"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3CCCC"/>
                    </a:solidFill>
                  </a:tcPr>
                </a:tc>
                <a:tc>
                  <a:txBody>
                    <a:bodyPr/>
                    <a:lstStyle/>
                    <a:p>
                      <a:pPr algn="ctr">
                        <a:lnSpc>
                          <a:spcPct val="130000"/>
                        </a:lnSpc>
                      </a:pPr>
                      <a:r>
                        <a:rPr lang="en-GB" sz="1050">
                          <a:solidFill>
                            <a:srgbClr val="262626"/>
                          </a:solidFill>
                          <a:effectLst/>
                          <a:latin typeface="Arial" panose="020B0604020202020204" pitchFamily="34" charset="0"/>
                          <a:ea typeface="Times New Roman" panose="02020603050405020304" pitchFamily="18" charset="0"/>
                          <a:cs typeface="Arial" panose="020B0604020202020204" pitchFamily="34" charset="0"/>
                        </a:rPr>
                        <a:t>Improved (interdisciplinary) methodologies and strengthened quality and relevance of research to allow for better knowledge management and high-quality research results serving societal needs</a:t>
                      </a:r>
                      <a:endParaRPr lang="nl-BE" sz="1100">
                        <a:solidFill>
                          <a:srgbClr val="262626"/>
                        </a:solidFill>
                        <a:effectLst/>
                        <a:latin typeface="Arial" panose="020B0604020202020204" pitchFamily="34" charset="0"/>
                        <a:ea typeface="Times New Roman" panose="02020603050405020304" pitchFamily="18" charset="0"/>
                        <a:cs typeface="Arial" panose="020B0604020202020204" pitchFamily="34" charset="0"/>
                      </a:endParaRPr>
                    </a:p>
                  </a:txBody>
                  <a:tcPr marL="36195" marR="36195" marT="0" marB="0" anchor="ctr">
                    <a:lnL>
                      <a:noFill/>
                    </a:lnL>
                    <a:lnR w="12700" cap="flat" cmpd="sng" algn="ctr">
                      <a:solidFill>
                        <a:srgbClr val="7F7F7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45839716"/>
                  </a:ext>
                </a:extLst>
              </a:tr>
              <a:tr h="60960">
                <a:tc>
                  <a:txBody>
                    <a:bodyPr/>
                    <a:lstStyle/>
                    <a:p>
                      <a:pPr algn="ctr">
                        <a:lnSpc>
                          <a:spcPct val="130000"/>
                        </a:lnSpc>
                        <a:spcAft>
                          <a:spcPts val="600"/>
                        </a:spcAft>
                      </a:pPr>
                      <a:r>
                        <a:rPr lang="en-GB" sz="1050" b="1">
                          <a:solidFill>
                            <a:schemeClr val="bg1"/>
                          </a:solidFill>
                          <a:effectLst/>
                          <a:latin typeface="Arial" panose="020B0604020202020204" pitchFamily="34" charset="0"/>
                          <a:ea typeface="Times New Roman" panose="02020603050405020304" pitchFamily="18" charset="0"/>
                          <a:cs typeface="Arial" panose="020B0604020202020204" pitchFamily="34" charset="0"/>
                        </a:rPr>
                        <a:t>Education programmes and methods</a:t>
                      </a:r>
                      <a:endParaRPr lang="nl-BE" sz="11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36195" marR="36195"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83232"/>
                    </a:solidFill>
                  </a:tcPr>
                </a:tc>
                <a:tc>
                  <a:txBody>
                    <a:bodyPr/>
                    <a:lstStyle/>
                    <a:p>
                      <a:pPr algn="ctr">
                        <a:lnSpc>
                          <a:spcPct val="130000"/>
                        </a:lnSpc>
                      </a:pPr>
                      <a:r>
                        <a:rPr lang="en-GB" sz="1050">
                          <a:solidFill>
                            <a:srgbClr val="262626"/>
                          </a:solidFill>
                          <a:effectLst/>
                          <a:latin typeface="Arial" panose="020B0604020202020204" pitchFamily="34" charset="0"/>
                          <a:ea typeface="Times New Roman" panose="02020603050405020304" pitchFamily="18" charset="0"/>
                          <a:cs typeface="Arial" panose="020B0604020202020204" pitchFamily="34" charset="0"/>
                        </a:rPr>
                        <a:t>Improved, innovative and inclusive teaching methods, didactics, and digital approaches. Improved curriculum content to support knowledge co-creation and equip students with the necessary skills and knowledge ensuring their employability after graduation and ability to tackle global challenges from a holistic, interdisciplinary perspective</a:t>
                      </a:r>
                      <a:endParaRPr lang="nl-BE" sz="1100">
                        <a:solidFill>
                          <a:srgbClr val="262626"/>
                        </a:solidFill>
                        <a:effectLst/>
                        <a:latin typeface="Arial" panose="020B0604020202020204" pitchFamily="34" charset="0"/>
                        <a:ea typeface="Times New Roman" panose="02020603050405020304" pitchFamily="18" charset="0"/>
                        <a:cs typeface="Arial" panose="020B0604020202020204" pitchFamily="34" charset="0"/>
                      </a:endParaRPr>
                    </a:p>
                  </a:txBody>
                  <a:tcPr marL="36195" marR="36195" marT="0" marB="0" anchor="ctr">
                    <a:lnL>
                      <a:noFill/>
                    </a:lnL>
                    <a:lnR w="12700" cap="flat" cmpd="sng" algn="ctr">
                      <a:solidFill>
                        <a:srgbClr val="7F7F7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5200356"/>
                  </a:ext>
                </a:extLst>
              </a:tr>
              <a:tr h="60960">
                <a:tc>
                  <a:txBody>
                    <a:bodyPr/>
                    <a:lstStyle/>
                    <a:p>
                      <a:pPr algn="ctr">
                        <a:lnSpc>
                          <a:spcPct val="130000"/>
                        </a:lnSpc>
                        <a:spcAft>
                          <a:spcPts val="600"/>
                        </a:spcAft>
                      </a:pPr>
                      <a:r>
                        <a:rPr lang="en-GB" sz="1050" b="1">
                          <a:solidFill>
                            <a:schemeClr val="bg1"/>
                          </a:solidFill>
                          <a:effectLst/>
                          <a:latin typeface="Arial" panose="020B0604020202020204" pitchFamily="34" charset="0"/>
                          <a:ea typeface="Times New Roman" panose="02020603050405020304" pitchFamily="18" charset="0"/>
                          <a:cs typeface="Arial" panose="020B0604020202020204" pitchFamily="34" charset="0"/>
                        </a:rPr>
                        <a:t>Outreach and policy support</a:t>
                      </a:r>
                      <a:endParaRPr lang="nl-BE" sz="11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36195" marR="36195"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B21D"/>
                    </a:solidFill>
                  </a:tcPr>
                </a:tc>
                <a:tc>
                  <a:txBody>
                    <a:bodyPr/>
                    <a:lstStyle/>
                    <a:p>
                      <a:pPr algn="ctr">
                        <a:lnSpc>
                          <a:spcPct val="130000"/>
                        </a:lnSpc>
                      </a:pPr>
                      <a:r>
                        <a:rPr lang="en-GB" sz="1050">
                          <a:solidFill>
                            <a:srgbClr val="262626"/>
                          </a:solidFill>
                          <a:effectLst/>
                          <a:latin typeface="Arial" panose="020B0604020202020204" pitchFamily="34" charset="0"/>
                          <a:ea typeface="Times New Roman" panose="02020603050405020304" pitchFamily="18" charset="0"/>
                          <a:cs typeface="Arial" panose="020B0604020202020204" pitchFamily="34" charset="0"/>
                        </a:rPr>
                        <a:t>Enhanced interaction with relevant public, private and academic stakeholders to share knowledge, create the conditions for uptake and provide policy advice/support</a:t>
                      </a:r>
                      <a:endParaRPr lang="nl-BE" sz="1100">
                        <a:solidFill>
                          <a:srgbClr val="262626"/>
                        </a:solidFill>
                        <a:effectLst/>
                        <a:latin typeface="Arial" panose="020B0604020202020204" pitchFamily="34" charset="0"/>
                        <a:ea typeface="Times New Roman" panose="02020603050405020304" pitchFamily="18" charset="0"/>
                        <a:cs typeface="Arial" panose="020B0604020202020204" pitchFamily="34" charset="0"/>
                      </a:endParaRPr>
                    </a:p>
                  </a:txBody>
                  <a:tcPr marL="36195" marR="36195" marT="0" marB="0" anchor="ctr">
                    <a:lnL>
                      <a:noFill/>
                    </a:lnL>
                    <a:lnR w="12700" cap="flat" cmpd="sng" algn="ctr">
                      <a:solidFill>
                        <a:srgbClr val="7F7F7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94704066"/>
                  </a:ext>
                </a:extLst>
              </a:tr>
              <a:tr h="60960">
                <a:tc>
                  <a:txBody>
                    <a:bodyPr/>
                    <a:lstStyle/>
                    <a:p>
                      <a:pPr algn="ctr">
                        <a:lnSpc>
                          <a:spcPct val="130000"/>
                        </a:lnSpc>
                        <a:spcAft>
                          <a:spcPts val="600"/>
                        </a:spcAft>
                      </a:pPr>
                      <a:r>
                        <a:rPr lang="en-GB" sz="1050" b="1">
                          <a:solidFill>
                            <a:schemeClr val="bg1"/>
                          </a:solidFill>
                          <a:effectLst/>
                          <a:latin typeface="Arial" panose="020B0604020202020204" pitchFamily="34" charset="0"/>
                          <a:ea typeface="Times New Roman" panose="02020603050405020304" pitchFamily="18" charset="0"/>
                          <a:cs typeface="Arial" panose="020B0604020202020204" pitchFamily="34" charset="0"/>
                        </a:rPr>
                        <a:t>Systems, </a:t>
                      </a:r>
                      <a:br>
                        <a:rPr lang="en-GB" sz="1050" b="1">
                          <a:solidFill>
                            <a:schemeClr val="bg1"/>
                          </a:solidFill>
                          <a:effectLst/>
                          <a:latin typeface="Arial" panose="020B0604020202020204" pitchFamily="34" charset="0"/>
                          <a:ea typeface="Times New Roman" panose="02020603050405020304" pitchFamily="18" charset="0"/>
                          <a:cs typeface="Arial" panose="020B0604020202020204" pitchFamily="34" charset="0"/>
                        </a:rPr>
                      </a:br>
                      <a:r>
                        <a:rPr lang="en-GB" sz="1050" b="1">
                          <a:solidFill>
                            <a:schemeClr val="bg1"/>
                          </a:solidFill>
                          <a:effectLst/>
                          <a:latin typeface="Arial" panose="020B0604020202020204" pitchFamily="34" charset="0"/>
                          <a:ea typeface="Times New Roman" panose="02020603050405020304" pitchFamily="18" charset="0"/>
                          <a:cs typeface="Arial" panose="020B0604020202020204" pitchFamily="34" charset="0"/>
                        </a:rPr>
                        <a:t>policies, and </a:t>
                      </a:r>
                      <a:br>
                        <a:rPr lang="en-GB" sz="1050" b="1">
                          <a:solidFill>
                            <a:schemeClr val="bg1"/>
                          </a:solidFill>
                          <a:effectLst/>
                          <a:latin typeface="Arial" panose="020B0604020202020204" pitchFamily="34" charset="0"/>
                          <a:ea typeface="Times New Roman" panose="02020603050405020304" pitchFamily="18" charset="0"/>
                          <a:cs typeface="Arial" panose="020B0604020202020204" pitchFamily="34" charset="0"/>
                        </a:rPr>
                      </a:br>
                      <a:r>
                        <a:rPr lang="en-GB" sz="1050" b="1">
                          <a:solidFill>
                            <a:schemeClr val="bg1"/>
                          </a:solidFill>
                          <a:effectLst/>
                          <a:latin typeface="Arial" panose="020B0604020202020204" pitchFamily="34" charset="0"/>
                          <a:ea typeface="Times New Roman" panose="02020603050405020304" pitchFamily="18" charset="0"/>
                          <a:cs typeface="Arial" panose="020B0604020202020204" pitchFamily="34" charset="0"/>
                        </a:rPr>
                        <a:t>infrastructure</a:t>
                      </a:r>
                      <a:endParaRPr lang="nl-BE" sz="11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36195" marR="36195"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21942"/>
                    </a:solidFill>
                  </a:tcPr>
                </a:tc>
                <a:tc>
                  <a:txBody>
                    <a:bodyPr/>
                    <a:lstStyle/>
                    <a:p>
                      <a:pPr algn="ctr">
                        <a:lnSpc>
                          <a:spcPct val="130000"/>
                        </a:lnSpc>
                      </a:pPr>
                      <a:r>
                        <a:rPr lang="en-GB" sz="1050">
                          <a:solidFill>
                            <a:srgbClr val="262626"/>
                          </a:solidFill>
                          <a:effectLst/>
                          <a:latin typeface="Arial" panose="020B0604020202020204" pitchFamily="34" charset="0"/>
                          <a:ea typeface="Times New Roman" panose="02020603050405020304" pitchFamily="18" charset="0"/>
                          <a:cs typeface="Arial" panose="020B0604020202020204" pitchFamily="34" charset="0"/>
                        </a:rPr>
                        <a:t>Better management, information systems, educational and research policies to improve functioning of HE&amp;SIs, including policies on gender and diversity, research integrity and uptake. Improved equipment, laboratories and offices for education and research</a:t>
                      </a:r>
                      <a:endParaRPr lang="nl-BE" sz="1100">
                        <a:solidFill>
                          <a:srgbClr val="262626"/>
                        </a:solidFill>
                        <a:effectLst/>
                        <a:latin typeface="Arial" panose="020B0604020202020204" pitchFamily="34" charset="0"/>
                        <a:ea typeface="Times New Roman" panose="02020603050405020304" pitchFamily="18" charset="0"/>
                        <a:cs typeface="Arial" panose="020B0604020202020204" pitchFamily="34" charset="0"/>
                      </a:endParaRPr>
                    </a:p>
                  </a:txBody>
                  <a:tcPr marL="36195" marR="36195" marT="0" marB="0" anchor="ctr">
                    <a:lnL>
                      <a:noFill/>
                    </a:lnL>
                    <a:lnR w="12700" cap="flat" cmpd="sng" algn="ctr">
                      <a:solidFill>
                        <a:srgbClr val="7F7F7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0166430"/>
                  </a:ext>
                </a:extLst>
              </a:tr>
              <a:tr h="60960">
                <a:tc>
                  <a:txBody>
                    <a:bodyPr/>
                    <a:lstStyle/>
                    <a:p>
                      <a:pPr algn="ctr">
                        <a:lnSpc>
                          <a:spcPct val="130000"/>
                        </a:lnSpc>
                        <a:spcAft>
                          <a:spcPts val="600"/>
                        </a:spcAft>
                      </a:pPr>
                      <a:r>
                        <a:rPr lang="en-GB" sz="1050" b="1">
                          <a:solidFill>
                            <a:schemeClr val="bg1"/>
                          </a:solidFill>
                          <a:effectLst/>
                          <a:latin typeface="Arial" panose="020B0604020202020204" pitchFamily="34" charset="0"/>
                          <a:ea typeface="Times New Roman" panose="02020603050405020304" pitchFamily="18" charset="0"/>
                          <a:cs typeface="Arial" panose="020B0604020202020204" pitchFamily="34" charset="0"/>
                        </a:rPr>
                        <a:t>People</a:t>
                      </a:r>
                      <a:endParaRPr lang="nl-BE" sz="11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36195" marR="36195"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C9F38"/>
                    </a:solidFill>
                  </a:tcPr>
                </a:tc>
                <a:tc>
                  <a:txBody>
                    <a:bodyPr/>
                    <a:lstStyle/>
                    <a:p>
                      <a:pPr algn="ctr">
                        <a:lnSpc>
                          <a:spcPct val="130000"/>
                        </a:lnSpc>
                      </a:pPr>
                      <a:r>
                        <a:rPr lang="en-GB" sz="1050">
                          <a:solidFill>
                            <a:srgbClr val="262626"/>
                          </a:solidFill>
                          <a:effectLst/>
                          <a:latin typeface="Arial" panose="020B0604020202020204" pitchFamily="34" charset="0"/>
                          <a:ea typeface="Times New Roman" panose="02020603050405020304" pitchFamily="18" charset="0"/>
                          <a:cs typeface="Arial" panose="020B0604020202020204" pitchFamily="34" charset="0"/>
                        </a:rPr>
                        <a:t>Students, alumni, staff, researchers are trained/sensitised in a supportive learning environment to strengthen their knowledge, skills &amp; attitudes in diverse domains (e.g. leadership, global citizenship).</a:t>
                      </a:r>
                      <a:endParaRPr lang="nl-BE" sz="1100">
                        <a:solidFill>
                          <a:srgbClr val="262626"/>
                        </a:solidFill>
                        <a:effectLst/>
                        <a:latin typeface="Arial" panose="020B0604020202020204" pitchFamily="34" charset="0"/>
                        <a:ea typeface="Times New Roman" panose="02020603050405020304" pitchFamily="18" charset="0"/>
                        <a:cs typeface="Arial" panose="020B0604020202020204" pitchFamily="34" charset="0"/>
                      </a:endParaRPr>
                    </a:p>
                  </a:txBody>
                  <a:tcPr marL="36195" marR="36195" marT="0" marB="0" anchor="ctr">
                    <a:lnL>
                      <a:noFill/>
                    </a:lnL>
                    <a:lnR w="12700" cap="flat" cmpd="sng" algn="ctr">
                      <a:solidFill>
                        <a:srgbClr val="7F7F7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79530249"/>
                  </a:ext>
                </a:extLst>
              </a:tr>
              <a:tr h="60960">
                <a:tc>
                  <a:txBody>
                    <a:bodyPr/>
                    <a:lstStyle/>
                    <a:p>
                      <a:pPr algn="ctr">
                        <a:lnSpc>
                          <a:spcPct val="130000"/>
                        </a:lnSpc>
                        <a:spcAft>
                          <a:spcPts val="600"/>
                        </a:spcAft>
                      </a:pPr>
                      <a:r>
                        <a:rPr lang="en-GB" sz="1050" b="1">
                          <a:solidFill>
                            <a:schemeClr val="bg1"/>
                          </a:solidFill>
                          <a:effectLst/>
                          <a:latin typeface="Arial" panose="020B0604020202020204" pitchFamily="34" charset="0"/>
                          <a:ea typeface="Times New Roman" panose="02020603050405020304" pitchFamily="18" charset="0"/>
                          <a:cs typeface="Arial" panose="020B0604020202020204" pitchFamily="34" charset="0"/>
                        </a:rPr>
                        <a:t>Networks and partnerships</a:t>
                      </a:r>
                      <a:endParaRPr lang="nl-BE" sz="11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36195" marR="36195"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3445D"/>
                    </a:solidFill>
                  </a:tcPr>
                </a:tc>
                <a:tc>
                  <a:txBody>
                    <a:bodyPr/>
                    <a:lstStyle/>
                    <a:p>
                      <a:pPr algn="ctr">
                        <a:lnSpc>
                          <a:spcPct val="130000"/>
                        </a:lnSpc>
                      </a:pPr>
                      <a:r>
                        <a:rPr lang="en-GB" sz="1050">
                          <a:solidFill>
                            <a:srgbClr val="262626"/>
                          </a:solidFill>
                          <a:effectLst/>
                          <a:latin typeface="Arial" panose="020B0604020202020204" pitchFamily="34" charset="0"/>
                          <a:ea typeface="Times New Roman" panose="02020603050405020304" pitchFamily="18" charset="0"/>
                          <a:cs typeface="Arial" panose="020B0604020202020204" pitchFamily="34" charset="0"/>
                        </a:rPr>
                        <a:t>Strengthened interactions within reciprocal partnerships and engagements at local, regional and global levels between HE&amp;SIs, researchers, staff, students and other stakeholders in society (public actors, private actors, other civil society organisations (CSOs), communities, etc.) for sustainable development</a:t>
                      </a:r>
                      <a:endParaRPr lang="nl-BE" sz="1100">
                        <a:solidFill>
                          <a:srgbClr val="262626"/>
                        </a:solidFill>
                        <a:effectLst/>
                        <a:latin typeface="Arial" panose="020B0604020202020204" pitchFamily="34" charset="0"/>
                        <a:ea typeface="Times New Roman" panose="02020603050405020304" pitchFamily="18" charset="0"/>
                        <a:cs typeface="Arial" panose="020B0604020202020204" pitchFamily="34" charset="0"/>
                      </a:endParaRPr>
                    </a:p>
                  </a:txBody>
                  <a:tcPr marL="36195" marR="36195" marT="0" marB="0" anchor="ctr">
                    <a:lnL>
                      <a:noFill/>
                    </a:lnL>
                    <a:lnR w="12700" cap="flat" cmpd="sng" algn="ctr">
                      <a:solidFill>
                        <a:srgbClr val="7F7F7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63737037"/>
                  </a:ext>
                </a:extLst>
              </a:tr>
            </a:tbl>
          </a:graphicData>
        </a:graphic>
      </p:graphicFrame>
    </p:spTree>
    <p:extLst>
      <p:ext uri="{BB962C8B-B14F-4D97-AF65-F5344CB8AC3E}">
        <p14:creationId xmlns:p14="http://schemas.microsoft.com/office/powerpoint/2010/main" val="423285655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57B5984-B60C-125B-333C-31BF69E8D7C8}"/>
              </a:ext>
            </a:extLst>
          </p:cNvPr>
          <p:cNvSpPr txBox="1"/>
          <p:nvPr/>
        </p:nvSpPr>
        <p:spPr>
          <a:xfrm>
            <a:off x="979665" y="635913"/>
            <a:ext cx="924668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3600" err="1">
                <a:solidFill>
                  <a:srgbClr val="3E534E"/>
                </a:solidFill>
                <a:latin typeface="Arial Black" panose="020B0A04020102020204"/>
              </a:rPr>
              <a:t>Activities</a:t>
            </a:r>
            <a:r>
              <a:rPr lang="nl-NL" sz="3600">
                <a:solidFill>
                  <a:srgbClr val="3E534E"/>
                </a:solidFill>
                <a:latin typeface="Arial Black" panose="020B0A04020102020204"/>
              </a:rPr>
              <a:t> : Annex 1</a:t>
            </a:r>
          </a:p>
        </p:txBody>
      </p:sp>
      <p:sp>
        <p:nvSpPr>
          <p:cNvPr id="3" name="TextBox 2">
            <a:extLst>
              <a:ext uri="{FF2B5EF4-FFF2-40B4-BE49-F238E27FC236}">
                <a16:creationId xmlns:a16="http://schemas.microsoft.com/office/drawing/2014/main" id="{3FD1E756-B2A0-002E-65DA-869EEC8707FB}"/>
              </a:ext>
            </a:extLst>
          </p:cNvPr>
          <p:cNvSpPr txBox="1"/>
          <p:nvPr/>
        </p:nvSpPr>
        <p:spPr>
          <a:xfrm>
            <a:off x="745067" y="1836242"/>
            <a:ext cx="6119285" cy="646331"/>
          </a:xfrm>
          <a:prstGeom prst="rect">
            <a:avLst/>
          </a:prstGeom>
          <a:noFill/>
        </p:spPr>
        <p:txBody>
          <a:bodyPr wrap="square" rtlCol="0">
            <a:spAutoFit/>
          </a:bodyPr>
          <a:lstStyle/>
          <a:p>
            <a:pPr marR="0" lvl="1" algn="l" defTabSz="914400" rtl="0" eaLnBrk="1" fontAlgn="auto" latinLnBrk="0" hangingPunct="1">
              <a:lnSpc>
                <a:spcPct val="100000"/>
              </a:lnSpc>
              <a:spcBef>
                <a:spcPts val="0"/>
              </a:spcBef>
              <a:spcAft>
                <a:spcPts val="0"/>
              </a:spcAft>
              <a:buClr>
                <a:srgbClr val="3E534E"/>
              </a:buClr>
              <a:buSzTx/>
              <a:tabLst/>
              <a:defRPr/>
            </a:pPr>
            <a:endParaRPr kumimoji="0" lang="nl-BE" sz="1800" b="0" i="0" u="none" strike="noStrike" kern="1200" cap="none" spc="0" normalizeH="0" baseline="0" noProof="0">
              <a:ln>
                <a:noFill/>
              </a:ln>
              <a:solidFill>
                <a:srgbClr val="40524E"/>
              </a:solidFill>
              <a:effectLst/>
              <a:uLnTx/>
              <a:uFillTx/>
              <a:latin typeface="Arial" panose="020B0604020202020204"/>
              <a:ea typeface="+mn-ea"/>
              <a:cs typeface="+mn-cs"/>
            </a:endParaRPr>
          </a:p>
          <a:p>
            <a:pPr marL="800100" marR="0" lvl="1" indent="-342900" algn="l" defTabSz="914400" rtl="0" eaLnBrk="1" fontAlgn="auto" latinLnBrk="0" hangingPunct="1">
              <a:lnSpc>
                <a:spcPct val="100000"/>
              </a:lnSpc>
              <a:spcBef>
                <a:spcPts val="0"/>
              </a:spcBef>
              <a:spcAft>
                <a:spcPts val="0"/>
              </a:spcAft>
              <a:buClr>
                <a:srgbClr val="CE7A1E"/>
              </a:buClr>
              <a:buSzTx/>
              <a:buFontTx/>
              <a:buAutoNum type="arabicPeriod"/>
              <a:tabLst/>
              <a:defRPr/>
            </a:pPr>
            <a:endParaRPr kumimoji="0" lang="en-BE" sz="1800" b="0" i="0" u="none" strike="noStrike" kern="1200" cap="none" spc="0" normalizeH="0" baseline="0" noProof="0">
              <a:ln>
                <a:noFill/>
              </a:ln>
              <a:solidFill>
                <a:srgbClr val="40524E"/>
              </a:solidFill>
              <a:effectLst/>
              <a:uLnTx/>
              <a:uFillTx/>
              <a:latin typeface="Arial" panose="020B0604020202020204"/>
              <a:ea typeface="+mn-ea"/>
              <a:cs typeface="+mn-cs"/>
            </a:endParaRPr>
          </a:p>
        </p:txBody>
      </p:sp>
      <p:sp>
        <p:nvSpPr>
          <p:cNvPr id="15" name="Oval 14">
            <a:extLst>
              <a:ext uri="{FF2B5EF4-FFF2-40B4-BE49-F238E27FC236}">
                <a16:creationId xmlns:a16="http://schemas.microsoft.com/office/drawing/2014/main" id="{78051766-8716-FE5F-EE21-BF90FBFE6033}"/>
              </a:ext>
            </a:extLst>
          </p:cNvPr>
          <p:cNvSpPr/>
          <p:nvPr/>
        </p:nvSpPr>
        <p:spPr>
          <a:xfrm>
            <a:off x="-366874" y="532998"/>
            <a:ext cx="834657" cy="834657"/>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17" name="Straight Connector 16">
            <a:extLst>
              <a:ext uri="{FF2B5EF4-FFF2-40B4-BE49-F238E27FC236}">
                <a16:creationId xmlns:a16="http://schemas.microsoft.com/office/drawing/2014/main" id="{5FEBDC6A-EEE1-240F-F1A4-E807DEF0FAC2}"/>
              </a:ext>
            </a:extLst>
          </p:cNvPr>
          <p:cNvCxnSpPr>
            <a:cxnSpLocks/>
          </p:cNvCxnSpPr>
          <p:nvPr/>
        </p:nvCxnSpPr>
        <p:spPr>
          <a:xfrm>
            <a:off x="190500" y="950327"/>
            <a:ext cx="554567"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81AD887B-4AE0-01FE-F4F6-4A6B244CFB19}"/>
              </a:ext>
            </a:extLst>
          </p:cNvPr>
          <p:cNvSpPr/>
          <p:nvPr/>
        </p:nvSpPr>
        <p:spPr>
          <a:xfrm>
            <a:off x="9317774" y="-1032933"/>
            <a:ext cx="9130918" cy="913091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6" name="Afbeelding 5">
            <a:extLst>
              <a:ext uri="{FF2B5EF4-FFF2-40B4-BE49-F238E27FC236}">
                <a16:creationId xmlns:a16="http://schemas.microsoft.com/office/drawing/2014/main" id="{A1BBE386-6D0E-E7CB-BAE8-00FF19A67D46}"/>
              </a:ext>
            </a:extLst>
          </p:cNvPr>
          <p:cNvPicPr>
            <a:picLocks noChangeAspect="1"/>
          </p:cNvPicPr>
          <p:nvPr/>
        </p:nvPicPr>
        <p:blipFill>
          <a:blip r:embed="rId3"/>
          <a:stretch>
            <a:fillRect/>
          </a:stretch>
        </p:blipFill>
        <p:spPr>
          <a:xfrm>
            <a:off x="1114425" y="1472896"/>
            <a:ext cx="11011485" cy="3664183"/>
          </a:xfrm>
          <a:prstGeom prst="rect">
            <a:avLst/>
          </a:prstGeom>
        </p:spPr>
      </p:pic>
    </p:spTree>
    <p:extLst>
      <p:ext uri="{BB962C8B-B14F-4D97-AF65-F5344CB8AC3E}">
        <p14:creationId xmlns:p14="http://schemas.microsoft.com/office/powerpoint/2010/main" val="89843132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57B5984-B60C-125B-333C-31BF69E8D7C8}"/>
              </a:ext>
            </a:extLst>
          </p:cNvPr>
          <p:cNvSpPr txBox="1"/>
          <p:nvPr/>
        </p:nvSpPr>
        <p:spPr>
          <a:xfrm>
            <a:off x="979665" y="635913"/>
            <a:ext cx="924668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3600">
                <a:solidFill>
                  <a:srgbClr val="3E534E"/>
                </a:solidFill>
                <a:latin typeface="Arial Black" panose="020B0A04020102020204"/>
              </a:rPr>
              <a:t>Budgetfile : Annex 2</a:t>
            </a:r>
          </a:p>
        </p:txBody>
      </p:sp>
      <p:sp>
        <p:nvSpPr>
          <p:cNvPr id="3" name="TextBox 2">
            <a:extLst>
              <a:ext uri="{FF2B5EF4-FFF2-40B4-BE49-F238E27FC236}">
                <a16:creationId xmlns:a16="http://schemas.microsoft.com/office/drawing/2014/main" id="{3FD1E756-B2A0-002E-65DA-869EEC8707FB}"/>
              </a:ext>
            </a:extLst>
          </p:cNvPr>
          <p:cNvSpPr txBox="1"/>
          <p:nvPr/>
        </p:nvSpPr>
        <p:spPr>
          <a:xfrm>
            <a:off x="745067" y="1836242"/>
            <a:ext cx="6119285" cy="646331"/>
          </a:xfrm>
          <a:prstGeom prst="rect">
            <a:avLst/>
          </a:prstGeom>
          <a:noFill/>
        </p:spPr>
        <p:txBody>
          <a:bodyPr wrap="square" rtlCol="0">
            <a:spAutoFit/>
          </a:bodyPr>
          <a:lstStyle/>
          <a:p>
            <a:pPr marR="0" lvl="1" algn="l" defTabSz="914400" rtl="0" eaLnBrk="1" fontAlgn="auto" latinLnBrk="0" hangingPunct="1">
              <a:lnSpc>
                <a:spcPct val="100000"/>
              </a:lnSpc>
              <a:spcBef>
                <a:spcPts val="0"/>
              </a:spcBef>
              <a:spcAft>
                <a:spcPts val="0"/>
              </a:spcAft>
              <a:buClr>
                <a:srgbClr val="3E534E"/>
              </a:buClr>
              <a:buSzTx/>
              <a:tabLst/>
              <a:defRPr/>
            </a:pPr>
            <a:endParaRPr kumimoji="0" lang="nl-BE" sz="1800" b="0" i="0" u="none" strike="noStrike" kern="1200" cap="none" spc="0" normalizeH="0" baseline="0" noProof="0">
              <a:ln>
                <a:noFill/>
              </a:ln>
              <a:solidFill>
                <a:srgbClr val="40524E"/>
              </a:solidFill>
              <a:effectLst/>
              <a:uLnTx/>
              <a:uFillTx/>
              <a:latin typeface="Arial" panose="020B0604020202020204"/>
              <a:ea typeface="+mn-ea"/>
              <a:cs typeface="+mn-cs"/>
            </a:endParaRPr>
          </a:p>
          <a:p>
            <a:pPr marL="800100" marR="0" lvl="1" indent="-342900" algn="l" defTabSz="914400" rtl="0" eaLnBrk="1" fontAlgn="auto" latinLnBrk="0" hangingPunct="1">
              <a:lnSpc>
                <a:spcPct val="100000"/>
              </a:lnSpc>
              <a:spcBef>
                <a:spcPts val="0"/>
              </a:spcBef>
              <a:spcAft>
                <a:spcPts val="0"/>
              </a:spcAft>
              <a:buClr>
                <a:srgbClr val="CE7A1E"/>
              </a:buClr>
              <a:buSzTx/>
              <a:buFontTx/>
              <a:buAutoNum type="arabicPeriod"/>
              <a:tabLst/>
              <a:defRPr/>
            </a:pPr>
            <a:endParaRPr kumimoji="0" lang="en-BE" sz="1800" b="0" i="0" u="none" strike="noStrike" kern="1200" cap="none" spc="0" normalizeH="0" baseline="0" noProof="0">
              <a:ln>
                <a:noFill/>
              </a:ln>
              <a:solidFill>
                <a:srgbClr val="40524E"/>
              </a:solidFill>
              <a:effectLst/>
              <a:uLnTx/>
              <a:uFillTx/>
              <a:latin typeface="Arial" panose="020B0604020202020204"/>
              <a:ea typeface="+mn-ea"/>
              <a:cs typeface="+mn-cs"/>
            </a:endParaRPr>
          </a:p>
        </p:txBody>
      </p:sp>
      <p:sp>
        <p:nvSpPr>
          <p:cNvPr id="15" name="Oval 14">
            <a:extLst>
              <a:ext uri="{FF2B5EF4-FFF2-40B4-BE49-F238E27FC236}">
                <a16:creationId xmlns:a16="http://schemas.microsoft.com/office/drawing/2014/main" id="{78051766-8716-FE5F-EE21-BF90FBFE6033}"/>
              </a:ext>
            </a:extLst>
          </p:cNvPr>
          <p:cNvSpPr/>
          <p:nvPr/>
        </p:nvSpPr>
        <p:spPr>
          <a:xfrm>
            <a:off x="-366874" y="532998"/>
            <a:ext cx="834657" cy="834657"/>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17" name="Straight Connector 16">
            <a:extLst>
              <a:ext uri="{FF2B5EF4-FFF2-40B4-BE49-F238E27FC236}">
                <a16:creationId xmlns:a16="http://schemas.microsoft.com/office/drawing/2014/main" id="{5FEBDC6A-EEE1-240F-F1A4-E807DEF0FAC2}"/>
              </a:ext>
            </a:extLst>
          </p:cNvPr>
          <p:cNvCxnSpPr>
            <a:cxnSpLocks/>
          </p:cNvCxnSpPr>
          <p:nvPr/>
        </p:nvCxnSpPr>
        <p:spPr>
          <a:xfrm>
            <a:off x="190500" y="950327"/>
            <a:ext cx="554567"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81AD887B-4AE0-01FE-F4F6-4A6B244CFB19}"/>
              </a:ext>
            </a:extLst>
          </p:cNvPr>
          <p:cNvSpPr/>
          <p:nvPr/>
        </p:nvSpPr>
        <p:spPr>
          <a:xfrm>
            <a:off x="9317774" y="-1032933"/>
            <a:ext cx="9130918" cy="913091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5" name="Afbeelding 4">
            <a:extLst>
              <a:ext uri="{FF2B5EF4-FFF2-40B4-BE49-F238E27FC236}">
                <a16:creationId xmlns:a16="http://schemas.microsoft.com/office/drawing/2014/main" id="{396BD917-63B8-6226-943F-4FBE88EB5E4A}"/>
              </a:ext>
            </a:extLst>
          </p:cNvPr>
          <p:cNvPicPr>
            <a:picLocks noChangeAspect="1"/>
          </p:cNvPicPr>
          <p:nvPr/>
        </p:nvPicPr>
        <p:blipFill rotWithShape="1">
          <a:blip r:embed="rId3"/>
          <a:srcRect l="3588" t="1596" r="1767" b="1692"/>
          <a:stretch/>
        </p:blipFill>
        <p:spPr>
          <a:xfrm>
            <a:off x="1095431" y="1367654"/>
            <a:ext cx="3723149" cy="5176983"/>
          </a:xfrm>
          <a:prstGeom prst="rect">
            <a:avLst/>
          </a:prstGeom>
        </p:spPr>
      </p:pic>
    </p:spTree>
    <p:extLst>
      <p:ext uri="{BB962C8B-B14F-4D97-AF65-F5344CB8AC3E}">
        <p14:creationId xmlns:p14="http://schemas.microsoft.com/office/powerpoint/2010/main" val="29592799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57B5984-B60C-125B-333C-31BF69E8D7C8}"/>
              </a:ext>
            </a:extLst>
          </p:cNvPr>
          <p:cNvSpPr txBox="1"/>
          <p:nvPr/>
        </p:nvSpPr>
        <p:spPr>
          <a:xfrm>
            <a:off x="1092681" y="627161"/>
            <a:ext cx="924668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3200">
                <a:solidFill>
                  <a:srgbClr val="3E534E"/>
                </a:solidFill>
                <a:latin typeface="Arial Black" panose="020B0A04020102020204"/>
              </a:rPr>
              <a:t>Budget: </a:t>
            </a:r>
            <a:r>
              <a:rPr lang="nl-NL" sz="3200" err="1">
                <a:solidFill>
                  <a:srgbClr val="3E534E"/>
                </a:solidFill>
                <a:latin typeface="Arial Black" panose="020B0A04020102020204"/>
              </a:rPr>
              <a:t>value</a:t>
            </a:r>
            <a:r>
              <a:rPr lang="nl-NL" sz="3200">
                <a:solidFill>
                  <a:srgbClr val="3E534E"/>
                </a:solidFill>
                <a:latin typeface="Arial Black" panose="020B0A04020102020204"/>
              </a:rPr>
              <a:t> </a:t>
            </a:r>
            <a:r>
              <a:rPr lang="nl-NL" sz="3200" err="1">
                <a:solidFill>
                  <a:srgbClr val="3E534E"/>
                </a:solidFill>
                <a:latin typeface="Arial Black" panose="020B0A04020102020204"/>
              </a:rPr>
              <a:t>for</a:t>
            </a:r>
            <a:r>
              <a:rPr lang="nl-NL" sz="3200">
                <a:solidFill>
                  <a:srgbClr val="3E534E"/>
                </a:solidFill>
                <a:latin typeface="Arial Black" panose="020B0A04020102020204"/>
              </a:rPr>
              <a:t> money</a:t>
            </a:r>
          </a:p>
        </p:txBody>
      </p:sp>
      <p:sp>
        <p:nvSpPr>
          <p:cNvPr id="15" name="Oval 14">
            <a:extLst>
              <a:ext uri="{FF2B5EF4-FFF2-40B4-BE49-F238E27FC236}">
                <a16:creationId xmlns:a16="http://schemas.microsoft.com/office/drawing/2014/main" id="{78051766-8716-FE5F-EE21-BF90FBFE6033}"/>
              </a:ext>
            </a:extLst>
          </p:cNvPr>
          <p:cNvSpPr/>
          <p:nvPr/>
        </p:nvSpPr>
        <p:spPr>
          <a:xfrm>
            <a:off x="-366874" y="532998"/>
            <a:ext cx="834657" cy="834657"/>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17" name="Straight Connector 16">
            <a:extLst>
              <a:ext uri="{FF2B5EF4-FFF2-40B4-BE49-F238E27FC236}">
                <a16:creationId xmlns:a16="http://schemas.microsoft.com/office/drawing/2014/main" id="{5FEBDC6A-EEE1-240F-F1A4-E807DEF0FAC2}"/>
              </a:ext>
            </a:extLst>
          </p:cNvPr>
          <p:cNvCxnSpPr>
            <a:cxnSpLocks/>
          </p:cNvCxnSpPr>
          <p:nvPr/>
        </p:nvCxnSpPr>
        <p:spPr>
          <a:xfrm>
            <a:off x="190500" y="950327"/>
            <a:ext cx="554567"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81AD887B-4AE0-01FE-F4F6-4A6B244CFB19}"/>
              </a:ext>
            </a:extLst>
          </p:cNvPr>
          <p:cNvSpPr/>
          <p:nvPr/>
        </p:nvSpPr>
        <p:spPr>
          <a:xfrm>
            <a:off x="9317774" y="-1032933"/>
            <a:ext cx="9130918" cy="913091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6" name="Tekstvak 5">
            <a:extLst>
              <a:ext uri="{FF2B5EF4-FFF2-40B4-BE49-F238E27FC236}">
                <a16:creationId xmlns:a16="http://schemas.microsoft.com/office/drawing/2014/main" id="{ED6ACA08-68CE-49F8-E42F-52DCEC567598}"/>
              </a:ext>
            </a:extLst>
          </p:cNvPr>
          <p:cNvSpPr txBox="1"/>
          <p:nvPr/>
        </p:nvSpPr>
        <p:spPr>
          <a:xfrm>
            <a:off x="909869" y="1368807"/>
            <a:ext cx="7965818" cy="4524315"/>
          </a:xfrm>
          <a:prstGeom prst="rect">
            <a:avLst/>
          </a:prstGeom>
          <a:solidFill>
            <a:schemeClr val="tx1">
              <a:lumMod val="20000"/>
              <a:lumOff val="80000"/>
            </a:schemeClr>
          </a:solidFill>
        </p:spPr>
        <p:txBody>
          <a:bodyPr wrap="square" lIns="91440" tIns="45720" rIns="91440" bIns="45720" anchor="t">
            <a:spAutoFit/>
          </a:bodyPr>
          <a:lstStyle/>
          <a:p>
            <a:pPr algn="just">
              <a:lnSpc>
                <a:spcPct val="130000"/>
              </a:lnSpc>
              <a:spcAft>
                <a:spcPts val="600"/>
              </a:spcAft>
            </a:pPr>
            <a:r>
              <a:rPr lang="en-GB">
                <a:solidFill>
                  <a:schemeClr val="tx2"/>
                </a:solidFill>
                <a:latin typeface="Arial" panose="020B0604020202020204" pitchFamily="34" charset="0"/>
                <a:ea typeface="Times New Roman" panose="02020603050405020304" pitchFamily="18" charset="0"/>
              </a:rPr>
              <a:t>Motivate &amp; elaborate h</a:t>
            </a:r>
            <a:r>
              <a:rPr lang="en-GB" sz="1800">
                <a:solidFill>
                  <a:schemeClr val="tx2"/>
                </a:solidFill>
                <a:effectLst/>
                <a:latin typeface="Arial" panose="020B0604020202020204" pitchFamily="34" charset="0"/>
                <a:ea typeface="Times New Roman" panose="02020603050405020304" pitchFamily="18" charset="0"/>
              </a:rPr>
              <a:t>ow much will be spent on the different activities and why you choose this repartition + explain co-funding</a:t>
            </a:r>
          </a:p>
          <a:p>
            <a:pPr algn="just">
              <a:lnSpc>
                <a:spcPct val="130000"/>
              </a:lnSpc>
              <a:spcAft>
                <a:spcPts val="600"/>
              </a:spcAft>
            </a:pPr>
            <a:r>
              <a:rPr lang="en-GB" sz="1800">
                <a:solidFill>
                  <a:schemeClr val="tx2"/>
                </a:solidFill>
                <a:effectLst/>
                <a:latin typeface="Arial" panose="020B0604020202020204" pitchFamily="34" charset="0"/>
                <a:ea typeface="Times New Roman" panose="02020603050405020304" pitchFamily="18" charset="0"/>
              </a:rPr>
              <a:t>Particular attention : </a:t>
            </a:r>
          </a:p>
          <a:p>
            <a:pPr marL="800100" lvl="1" indent="-342900" algn="just">
              <a:lnSpc>
                <a:spcPct val="130000"/>
              </a:lnSpc>
              <a:spcAft>
                <a:spcPts val="600"/>
              </a:spcAft>
              <a:buAutoNum type="alphaLcParenBoth"/>
            </a:pPr>
            <a:r>
              <a:rPr lang="en-GB" sz="1600">
                <a:solidFill>
                  <a:schemeClr val="tx2"/>
                </a:solidFill>
                <a:effectLst/>
                <a:latin typeface="Arial" panose="020B0604020202020204" pitchFamily="34" charset="0"/>
                <a:ea typeface="Times New Roman" panose="02020603050405020304" pitchFamily="18" charset="0"/>
              </a:rPr>
              <a:t>any personnel costs, </a:t>
            </a:r>
          </a:p>
          <a:p>
            <a:pPr lvl="1" algn="just">
              <a:lnSpc>
                <a:spcPct val="130000"/>
              </a:lnSpc>
              <a:spcAft>
                <a:spcPts val="600"/>
              </a:spcAft>
            </a:pPr>
            <a:r>
              <a:rPr lang="en-GB" sz="1600">
                <a:solidFill>
                  <a:schemeClr val="tx2"/>
                </a:solidFill>
                <a:effectLst/>
                <a:latin typeface="Arial" panose="020B0604020202020204" pitchFamily="34" charset="0"/>
                <a:ea typeface="Times New Roman" panose="02020603050405020304" pitchFamily="18" charset="0"/>
              </a:rPr>
              <a:t>(b) investment costs or </a:t>
            </a:r>
          </a:p>
          <a:p>
            <a:pPr lvl="1" algn="just">
              <a:lnSpc>
                <a:spcPct val="130000"/>
              </a:lnSpc>
              <a:spcAft>
                <a:spcPts val="600"/>
              </a:spcAft>
            </a:pPr>
            <a:r>
              <a:rPr lang="en-GB" sz="1600">
                <a:solidFill>
                  <a:schemeClr val="tx2"/>
                </a:solidFill>
                <a:effectLst/>
                <a:latin typeface="Arial" panose="020B0604020202020204" pitchFamily="34" charset="0"/>
                <a:ea typeface="Times New Roman" panose="02020603050405020304" pitchFamily="18" charset="0"/>
              </a:rPr>
              <a:t>(c) scholarships that do not fall under the general scholarship guidelines </a:t>
            </a:r>
          </a:p>
          <a:p>
            <a:pPr algn="just">
              <a:lnSpc>
                <a:spcPct val="130000"/>
              </a:lnSpc>
              <a:spcAft>
                <a:spcPts val="600"/>
              </a:spcAft>
            </a:pPr>
            <a:r>
              <a:rPr lang="en-GB" sz="1800">
                <a:solidFill>
                  <a:schemeClr val="tx2"/>
                </a:solidFill>
                <a:effectLst/>
                <a:latin typeface="Arial" panose="020B0604020202020204" pitchFamily="34" charset="0"/>
                <a:ea typeface="Times New Roman" panose="02020603050405020304" pitchFamily="18" charset="0"/>
              </a:rPr>
              <a:t>A </a:t>
            </a:r>
            <a:r>
              <a:rPr lang="en-GB" sz="1800" b="1">
                <a:solidFill>
                  <a:schemeClr val="tx2"/>
                </a:solidFill>
                <a:effectLst/>
                <a:latin typeface="Arial" panose="020B0604020202020204" pitchFamily="34" charset="0"/>
                <a:ea typeface="Times New Roman" panose="02020603050405020304" pitchFamily="18" charset="0"/>
              </a:rPr>
              <a:t>minimum of 8 scholarships </a:t>
            </a:r>
            <a:r>
              <a:rPr lang="en-GB" sz="1800">
                <a:solidFill>
                  <a:schemeClr val="tx2"/>
                </a:solidFill>
                <a:effectLst/>
                <a:latin typeface="Arial" panose="020B0604020202020204" pitchFamily="34" charset="0"/>
                <a:ea typeface="Times New Roman" panose="02020603050405020304" pitchFamily="18" charset="0"/>
              </a:rPr>
              <a:t>per training/edition needs to be provisioned</a:t>
            </a:r>
          </a:p>
          <a:p>
            <a:r>
              <a:rPr lang="en-GB" sz="1800">
                <a:solidFill>
                  <a:schemeClr val="tx2"/>
                </a:solidFill>
                <a:effectLst/>
                <a:latin typeface="Arial" panose="020B0604020202020204" pitchFamily="34" charset="0"/>
                <a:ea typeface="Times New Roman" panose="02020603050405020304" pitchFamily="18" charset="0"/>
              </a:rPr>
              <a:t>If relevant, identify what parts of the budget will be managed by which partner (Flemish/partner HEI(s)). </a:t>
            </a:r>
          </a:p>
          <a:p>
            <a:r>
              <a:rPr lang="en-GB" sz="1800">
                <a:solidFill>
                  <a:schemeClr val="tx2"/>
                </a:solidFill>
                <a:effectLst/>
                <a:latin typeface="Arial" panose="020B0604020202020204" pitchFamily="34" charset="0"/>
                <a:ea typeface="Times New Roman" panose="02020603050405020304" pitchFamily="18" charset="0"/>
              </a:rPr>
              <a:t>For the 10% coordination cost, clarify </a:t>
            </a:r>
          </a:p>
          <a:p>
            <a:pPr marL="800100" lvl="1" indent="-342900">
              <a:buAutoNum type="alphaLcParenBoth"/>
            </a:pPr>
            <a:r>
              <a:rPr lang="en-GB" sz="1600">
                <a:solidFill>
                  <a:schemeClr val="tx2"/>
                </a:solidFill>
                <a:effectLst/>
                <a:latin typeface="Arial" panose="020B0604020202020204" pitchFamily="34" charset="0"/>
                <a:ea typeface="Times New Roman" panose="02020603050405020304" pitchFamily="18" charset="0"/>
              </a:rPr>
              <a:t>10% coordination cost in Belgium (10% lump sum) or</a:t>
            </a:r>
          </a:p>
          <a:p>
            <a:pPr marL="800100" lvl="1" indent="-342900">
              <a:buAutoNum type="alphaLcParenBoth"/>
            </a:pPr>
            <a:r>
              <a:rPr lang="en-GB" sz="1600">
                <a:solidFill>
                  <a:schemeClr val="tx2"/>
                </a:solidFill>
                <a:effectLst/>
                <a:latin typeface="Arial" panose="020B0604020202020204" pitchFamily="34" charset="0"/>
                <a:ea typeface="Times New Roman" panose="02020603050405020304" pitchFamily="18" charset="0"/>
              </a:rPr>
              <a:t>5% coordination cost at the level of the Flemish institution + 5% at the level of the Partner institution (if relevant to be subdivided over different institutions). </a:t>
            </a:r>
            <a:endParaRPr lang="nl-BE" sz="1600">
              <a:solidFill>
                <a:schemeClr val="tx2"/>
              </a:solidFill>
              <a:effectLst/>
              <a:latin typeface="Arial" panose="020B0604020202020204" pitchFamily="34" charset="0"/>
              <a:ea typeface="Times New Roman" panose="02020603050405020304" pitchFamily="18" charset="0"/>
            </a:endParaRPr>
          </a:p>
        </p:txBody>
      </p:sp>
      <p:grpSp>
        <p:nvGrpSpPr>
          <p:cNvPr id="7" name="Groep 6">
            <a:extLst>
              <a:ext uri="{FF2B5EF4-FFF2-40B4-BE49-F238E27FC236}">
                <a16:creationId xmlns:a16="http://schemas.microsoft.com/office/drawing/2014/main" id="{B500ED6C-0E4F-4EF7-8F26-5DCE2DABFC94}"/>
              </a:ext>
            </a:extLst>
          </p:cNvPr>
          <p:cNvGrpSpPr/>
          <p:nvPr/>
        </p:nvGrpSpPr>
        <p:grpSpPr>
          <a:xfrm>
            <a:off x="9458129" y="81915"/>
            <a:ext cx="1536441" cy="487354"/>
            <a:chOff x="1294192" y="381"/>
            <a:chExt cx="4612276" cy="529816"/>
          </a:xfrm>
        </p:grpSpPr>
        <p:sp>
          <p:nvSpPr>
            <p:cNvPr id="8" name="Pijl: vijfhoek 7">
              <a:extLst>
                <a:ext uri="{FF2B5EF4-FFF2-40B4-BE49-F238E27FC236}">
                  <a16:creationId xmlns:a16="http://schemas.microsoft.com/office/drawing/2014/main" id="{C9655618-60AF-EBC1-AB24-422894304C84}"/>
                </a:ext>
              </a:extLst>
            </p:cNvPr>
            <p:cNvSpPr/>
            <p:nvPr/>
          </p:nvSpPr>
          <p:spPr>
            <a:xfrm rot="10800000">
              <a:off x="1294192" y="381"/>
              <a:ext cx="4612276" cy="529816"/>
            </a:xfrm>
            <a:prstGeom prst="homePlate">
              <a:avLst/>
            </a:prstGeom>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sp>
        <p:sp>
          <p:nvSpPr>
            <p:cNvPr id="10" name="Pijl: vijfhoek 4">
              <a:extLst>
                <a:ext uri="{FF2B5EF4-FFF2-40B4-BE49-F238E27FC236}">
                  <a16:creationId xmlns:a16="http://schemas.microsoft.com/office/drawing/2014/main" id="{4ABA7DB4-A4AE-6AD9-E701-4BC2E72A1454}"/>
                </a:ext>
              </a:extLst>
            </p:cNvPr>
            <p:cNvSpPr txBox="1"/>
            <p:nvPr/>
          </p:nvSpPr>
          <p:spPr>
            <a:xfrm rot="21600000">
              <a:off x="1426646" y="381"/>
              <a:ext cx="4479822" cy="52981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33634" tIns="80010" rIns="149352" bIns="80010" numCol="1" spcCol="1270" anchor="ctr" anchorCtr="0">
              <a:noAutofit/>
            </a:bodyPr>
            <a:lstStyle/>
            <a:p>
              <a:pPr marL="0" lvl="0" indent="0" algn="ctr" defTabSz="933450">
                <a:lnSpc>
                  <a:spcPct val="90000"/>
                </a:lnSpc>
                <a:spcBef>
                  <a:spcPct val="0"/>
                </a:spcBef>
                <a:spcAft>
                  <a:spcPct val="35000"/>
                </a:spcAft>
                <a:buNone/>
              </a:pPr>
              <a:r>
                <a:rPr lang="nl-NL" sz="2100" kern="1200"/>
                <a:t>Module 5</a:t>
              </a:r>
              <a:endParaRPr lang="en-BE" sz="2100" kern="1200"/>
            </a:p>
          </p:txBody>
        </p:sp>
      </p:grpSp>
      <p:sp>
        <p:nvSpPr>
          <p:cNvPr id="3" name="TextBox 1">
            <a:extLst>
              <a:ext uri="{FF2B5EF4-FFF2-40B4-BE49-F238E27FC236}">
                <a16:creationId xmlns:a16="http://schemas.microsoft.com/office/drawing/2014/main" id="{EAFBA62D-9BA2-AE55-D616-3BD5BDB21C21}"/>
              </a:ext>
            </a:extLst>
          </p:cNvPr>
          <p:cNvSpPr txBox="1"/>
          <p:nvPr/>
        </p:nvSpPr>
        <p:spPr>
          <a:xfrm>
            <a:off x="1265211" y="6094223"/>
            <a:ext cx="7039883" cy="41498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lnSpc>
                <a:spcPct val="130000"/>
              </a:lnSpc>
              <a:spcAft>
                <a:spcPts val="600"/>
              </a:spcAft>
            </a:pPr>
            <a:r>
              <a:rPr lang="en-GB" sz="1800" b="1" i="1">
                <a:solidFill>
                  <a:schemeClr val="tx2"/>
                </a:solidFill>
                <a:effectLst/>
                <a:latin typeface="Arial" panose="020B0604020202020204" pitchFamily="34" charset="0"/>
                <a:ea typeface="Times New Roman" panose="02020603050405020304" pitchFamily="18" charset="0"/>
              </a:rPr>
              <a:t>Maximum 4.000 characters</a:t>
            </a:r>
            <a:endParaRPr lang="en-BE" sz="1800">
              <a:solidFill>
                <a:schemeClr val="tx2"/>
              </a:solidFill>
              <a:effectLst/>
              <a:latin typeface="Arial" panose="020B0604020202020204" pitchFamily="34" charset="0"/>
              <a:ea typeface="Times New Roman" panose="02020603050405020304" pitchFamily="18" charset="0"/>
            </a:endParaRPr>
          </a:p>
        </p:txBody>
      </p:sp>
      <p:pic>
        <p:nvPicPr>
          <p:cNvPr id="4" name="Graphic 24" descr="Wegwijzer met effen opvulling">
            <a:extLst>
              <a:ext uri="{FF2B5EF4-FFF2-40B4-BE49-F238E27FC236}">
                <a16:creationId xmlns:a16="http://schemas.microsoft.com/office/drawing/2014/main" id="{317B3D96-7CB0-21D4-FDA9-F238A62218DC}"/>
              </a:ext>
            </a:extLst>
          </p:cNvPr>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09869" y="6049993"/>
            <a:ext cx="389153" cy="503446"/>
          </a:xfrm>
          <a:prstGeom prst="rect">
            <a:avLst/>
          </a:prstGeom>
        </p:spPr>
      </p:pic>
    </p:spTree>
    <p:extLst>
      <p:ext uri="{BB962C8B-B14F-4D97-AF65-F5344CB8AC3E}">
        <p14:creationId xmlns:p14="http://schemas.microsoft.com/office/powerpoint/2010/main" val="278228153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57B5984-B60C-125B-333C-31BF69E8D7C8}"/>
              </a:ext>
            </a:extLst>
          </p:cNvPr>
          <p:cNvSpPr txBox="1"/>
          <p:nvPr/>
        </p:nvSpPr>
        <p:spPr>
          <a:xfrm>
            <a:off x="1092681" y="627161"/>
            <a:ext cx="924668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3200" err="1">
                <a:solidFill>
                  <a:srgbClr val="3E534E"/>
                </a:solidFill>
                <a:latin typeface="Arial Black" panose="020B0A04020102020204"/>
              </a:rPr>
              <a:t>Risks</a:t>
            </a:r>
            <a:endParaRPr lang="nl-NL" sz="3200">
              <a:solidFill>
                <a:srgbClr val="3E534E"/>
              </a:solidFill>
              <a:latin typeface="Arial Black" panose="020B0A04020102020204"/>
            </a:endParaRPr>
          </a:p>
        </p:txBody>
      </p:sp>
      <p:sp>
        <p:nvSpPr>
          <p:cNvPr id="15" name="Oval 14">
            <a:extLst>
              <a:ext uri="{FF2B5EF4-FFF2-40B4-BE49-F238E27FC236}">
                <a16:creationId xmlns:a16="http://schemas.microsoft.com/office/drawing/2014/main" id="{78051766-8716-FE5F-EE21-BF90FBFE6033}"/>
              </a:ext>
            </a:extLst>
          </p:cNvPr>
          <p:cNvSpPr/>
          <p:nvPr/>
        </p:nvSpPr>
        <p:spPr>
          <a:xfrm>
            <a:off x="-366874" y="532998"/>
            <a:ext cx="834657" cy="834657"/>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17" name="Straight Connector 16">
            <a:extLst>
              <a:ext uri="{FF2B5EF4-FFF2-40B4-BE49-F238E27FC236}">
                <a16:creationId xmlns:a16="http://schemas.microsoft.com/office/drawing/2014/main" id="{5FEBDC6A-EEE1-240F-F1A4-E807DEF0FAC2}"/>
              </a:ext>
            </a:extLst>
          </p:cNvPr>
          <p:cNvCxnSpPr>
            <a:cxnSpLocks/>
          </p:cNvCxnSpPr>
          <p:nvPr/>
        </p:nvCxnSpPr>
        <p:spPr>
          <a:xfrm>
            <a:off x="190500" y="950327"/>
            <a:ext cx="554567"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81AD887B-4AE0-01FE-F4F6-4A6B244CFB19}"/>
              </a:ext>
            </a:extLst>
          </p:cNvPr>
          <p:cNvSpPr/>
          <p:nvPr/>
        </p:nvSpPr>
        <p:spPr>
          <a:xfrm>
            <a:off x="9317774" y="-1032933"/>
            <a:ext cx="9130918" cy="913091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6" name="Tekstvak 5">
            <a:extLst>
              <a:ext uri="{FF2B5EF4-FFF2-40B4-BE49-F238E27FC236}">
                <a16:creationId xmlns:a16="http://schemas.microsoft.com/office/drawing/2014/main" id="{ED6ACA08-68CE-49F8-E42F-52DCEC567598}"/>
              </a:ext>
            </a:extLst>
          </p:cNvPr>
          <p:cNvSpPr txBox="1"/>
          <p:nvPr/>
        </p:nvSpPr>
        <p:spPr>
          <a:xfrm>
            <a:off x="813772" y="2850925"/>
            <a:ext cx="7965818" cy="461665"/>
          </a:xfrm>
          <a:prstGeom prst="rect">
            <a:avLst/>
          </a:prstGeom>
          <a:solidFill>
            <a:schemeClr val="tx1">
              <a:lumMod val="20000"/>
              <a:lumOff val="80000"/>
            </a:schemeClr>
          </a:solidFill>
        </p:spPr>
        <p:txBody>
          <a:bodyPr wrap="square" lIns="91440" tIns="45720" rIns="91440" bIns="45720" anchor="t">
            <a:spAutoFit/>
          </a:bodyPr>
          <a:lstStyle/>
          <a:p>
            <a:pPr algn="just"/>
            <a:r>
              <a:rPr lang="en-US" sz="2400" b="1">
                <a:latin typeface="Arial" panose="020B0604020202020204" pitchFamily="34" charset="0"/>
                <a:cs typeface="Arial" panose="020B0604020202020204" pitchFamily="34" charset="0"/>
              </a:rPr>
              <a:t>NOT APPLICABLE FOR ITP PROJECTS</a:t>
            </a:r>
          </a:p>
        </p:txBody>
      </p:sp>
      <p:grpSp>
        <p:nvGrpSpPr>
          <p:cNvPr id="7" name="Groep 6">
            <a:extLst>
              <a:ext uri="{FF2B5EF4-FFF2-40B4-BE49-F238E27FC236}">
                <a16:creationId xmlns:a16="http://schemas.microsoft.com/office/drawing/2014/main" id="{B500ED6C-0E4F-4EF7-8F26-5DCE2DABFC94}"/>
              </a:ext>
            </a:extLst>
          </p:cNvPr>
          <p:cNvGrpSpPr/>
          <p:nvPr/>
        </p:nvGrpSpPr>
        <p:grpSpPr>
          <a:xfrm>
            <a:off x="9458129" y="81915"/>
            <a:ext cx="1536441" cy="487354"/>
            <a:chOff x="1294192" y="381"/>
            <a:chExt cx="4612276" cy="529816"/>
          </a:xfrm>
        </p:grpSpPr>
        <p:sp>
          <p:nvSpPr>
            <p:cNvPr id="8" name="Pijl: vijfhoek 7">
              <a:extLst>
                <a:ext uri="{FF2B5EF4-FFF2-40B4-BE49-F238E27FC236}">
                  <a16:creationId xmlns:a16="http://schemas.microsoft.com/office/drawing/2014/main" id="{C9655618-60AF-EBC1-AB24-422894304C84}"/>
                </a:ext>
              </a:extLst>
            </p:cNvPr>
            <p:cNvSpPr/>
            <p:nvPr/>
          </p:nvSpPr>
          <p:spPr>
            <a:xfrm rot="10800000">
              <a:off x="1294192" y="381"/>
              <a:ext cx="4612276" cy="529816"/>
            </a:xfrm>
            <a:prstGeom prst="homePlate">
              <a:avLst/>
            </a:prstGeom>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sp>
        <p:sp>
          <p:nvSpPr>
            <p:cNvPr id="10" name="Pijl: vijfhoek 4">
              <a:extLst>
                <a:ext uri="{FF2B5EF4-FFF2-40B4-BE49-F238E27FC236}">
                  <a16:creationId xmlns:a16="http://schemas.microsoft.com/office/drawing/2014/main" id="{4ABA7DB4-A4AE-6AD9-E701-4BC2E72A1454}"/>
                </a:ext>
              </a:extLst>
            </p:cNvPr>
            <p:cNvSpPr txBox="1"/>
            <p:nvPr/>
          </p:nvSpPr>
          <p:spPr>
            <a:xfrm rot="21600000">
              <a:off x="1426646" y="381"/>
              <a:ext cx="4479822" cy="52981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33634" tIns="80010" rIns="149352" bIns="80010" numCol="1" spcCol="1270" anchor="ctr" anchorCtr="0">
              <a:noAutofit/>
            </a:bodyPr>
            <a:lstStyle/>
            <a:p>
              <a:pPr marL="0" lvl="0" indent="0" algn="ctr" defTabSz="933450">
                <a:lnSpc>
                  <a:spcPct val="90000"/>
                </a:lnSpc>
                <a:spcBef>
                  <a:spcPct val="0"/>
                </a:spcBef>
                <a:spcAft>
                  <a:spcPct val="35000"/>
                </a:spcAft>
                <a:buNone/>
              </a:pPr>
              <a:r>
                <a:rPr lang="nl-NL" sz="2100" kern="1200"/>
                <a:t>Module 6</a:t>
              </a:r>
              <a:endParaRPr lang="en-BE" sz="2100" kern="1200"/>
            </a:p>
          </p:txBody>
        </p:sp>
      </p:grpSp>
      <p:sp>
        <p:nvSpPr>
          <p:cNvPr id="3" name="Tekstvak 2">
            <a:extLst>
              <a:ext uri="{FF2B5EF4-FFF2-40B4-BE49-F238E27FC236}">
                <a16:creationId xmlns:a16="http://schemas.microsoft.com/office/drawing/2014/main" id="{B5BA8516-6641-EE5E-E22D-3D41C9DC6E20}"/>
              </a:ext>
            </a:extLst>
          </p:cNvPr>
          <p:cNvSpPr txBox="1"/>
          <p:nvPr/>
        </p:nvSpPr>
        <p:spPr>
          <a:xfrm>
            <a:off x="813772" y="1367655"/>
            <a:ext cx="8504002" cy="1200329"/>
          </a:xfrm>
          <a:prstGeom prst="rect">
            <a:avLst/>
          </a:prstGeom>
          <a:noFill/>
        </p:spPr>
        <p:txBody>
          <a:bodyPr wrap="square" lIns="91440" tIns="45720" rIns="91440" bIns="45720" anchor="t">
            <a:spAutoFit/>
          </a:bodyPr>
          <a:lstStyle/>
          <a:p>
            <a:r>
              <a:rPr lang="en-US" sz="2400" b="1">
                <a:solidFill>
                  <a:schemeClr val="accent1">
                    <a:lumMod val="75000"/>
                  </a:schemeClr>
                </a:solidFill>
                <a:latin typeface="Arial"/>
                <a:cs typeface="Arial"/>
              </a:rPr>
              <a:t>1. Identification</a:t>
            </a:r>
            <a:br>
              <a:rPr lang="en-US" sz="2400" b="1">
                <a:solidFill>
                  <a:schemeClr val="accent1">
                    <a:lumMod val="75000"/>
                  </a:schemeClr>
                </a:solidFill>
                <a:latin typeface="Arial"/>
                <a:cs typeface="Arial"/>
              </a:rPr>
            </a:br>
            <a:r>
              <a:rPr lang="en-US" sz="2400" b="1">
                <a:solidFill>
                  <a:schemeClr val="accent1">
                    <a:lumMod val="75000"/>
                  </a:schemeClr>
                </a:solidFill>
                <a:latin typeface="Arial"/>
                <a:cs typeface="Arial"/>
              </a:rPr>
              <a:t>2. Assessment</a:t>
            </a:r>
          </a:p>
          <a:p>
            <a:r>
              <a:rPr lang="en-US" sz="2400" b="1">
                <a:solidFill>
                  <a:schemeClr val="accent1">
                    <a:lumMod val="75000"/>
                  </a:schemeClr>
                </a:solidFill>
                <a:latin typeface="Arial"/>
                <a:cs typeface="Arial"/>
              </a:rPr>
              <a:t>3. Risk response and monitoring</a:t>
            </a:r>
          </a:p>
        </p:txBody>
      </p:sp>
      <p:sp>
        <p:nvSpPr>
          <p:cNvPr id="5" name="Ovaal 4" descr="Radioactief met effen opvulling">
            <a:extLst>
              <a:ext uri="{FF2B5EF4-FFF2-40B4-BE49-F238E27FC236}">
                <a16:creationId xmlns:a16="http://schemas.microsoft.com/office/drawing/2014/main" id="{DCA1C3D6-9ECD-F39E-56D1-19FB6B2CE860}"/>
              </a:ext>
            </a:extLst>
          </p:cNvPr>
          <p:cNvSpPr>
            <a:spLocks noChangeAspect="1"/>
          </p:cNvSpPr>
          <p:nvPr/>
        </p:nvSpPr>
        <p:spPr>
          <a:xfrm>
            <a:off x="7549964" y="81914"/>
            <a:ext cx="1837987" cy="1800000"/>
          </a:xfrm>
          <a:prstGeom prst="ellipse">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solidFill>
              <a:schemeClr val="accent1"/>
            </a:solidFill>
          </a:ln>
        </p:spPr>
        <p:style>
          <a:lnRef idx="2">
            <a:schemeClr val="lt2">
              <a:hueOff val="0"/>
              <a:satOff val="0"/>
              <a:lumOff val="0"/>
              <a:alphaOff val="0"/>
            </a:schemeClr>
          </a:lnRef>
          <a:fillRef idx="1">
            <a:scrgbClr r="0" g="0" b="0"/>
          </a:fillRef>
          <a:effectRef idx="0">
            <a:schemeClr val="dk2">
              <a:tint val="50000"/>
              <a:hueOff val="0"/>
              <a:satOff val="0"/>
              <a:lumOff val="0"/>
              <a:alphaOff val="0"/>
            </a:schemeClr>
          </a:effectRef>
          <a:fontRef idx="minor">
            <a:schemeClr val="lt2">
              <a:hueOff val="0"/>
              <a:satOff val="0"/>
              <a:lumOff val="0"/>
              <a:alphaOff val="0"/>
            </a:schemeClr>
          </a:fontRef>
        </p:style>
      </p:sp>
    </p:spTree>
    <p:extLst>
      <p:ext uri="{BB962C8B-B14F-4D97-AF65-F5344CB8AC3E}">
        <p14:creationId xmlns:p14="http://schemas.microsoft.com/office/powerpoint/2010/main" val="106916943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57B5984-B60C-125B-333C-31BF69E8D7C8}"/>
              </a:ext>
            </a:extLst>
          </p:cNvPr>
          <p:cNvSpPr txBox="1"/>
          <p:nvPr/>
        </p:nvSpPr>
        <p:spPr>
          <a:xfrm>
            <a:off x="1092681" y="627161"/>
            <a:ext cx="924668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3200">
                <a:solidFill>
                  <a:srgbClr val="3E534E"/>
                </a:solidFill>
                <a:latin typeface="Arial Black" panose="020B0A04020102020204"/>
              </a:rPr>
              <a:t>Monitoring</a:t>
            </a:r>
          </a:p>
        </p:txBody>
      </p:sp>
      <p:sp>
        <p:nvSpPr>
          <p:cNvPr id="15" name="Oval 14">
            <a:extLst>
              <a:ext uri="{FF2B5EF4-FFF2-40B4-BE49-F238E27FC236}">
                <a16:creationId xmlns:a16="http://schemas.microsoft.com/office/drawing/2014/main" id="{78051766-8716-FE5F-EE21-BF90FBFE6033}"/>
              </a:ext>
            </a:extLst>
          </p:cNvPr>
          <p:cNvSpPr/>
          <p:nvPr/>
        </p:nvSpPr>
        <p:spPr>
          <a:xfrm>
            <a:off x="-366874" y="532998"/>
            <a:ext cx="834657" cy="834657"/>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17" name="Straight Connector 16">
            <a:extLst>
              <a:ext uri="{FF2B5EF4-FFF2-40B4-BE49-F238E27FC236}">
                <a16:creationId xmlns:a16="http://schemas.microsoft.com/office/drawing/2014/main" id="{5FEBDC6A-EEE1-240F-F1A4-E807DEF0FAC2}"/>
              </a:ext>
            </a:extLst>
          </p:cNvPr>
          <p:cNvCxnSpPr>
            <a:cxnSpLocks/>
          </p:cNvCxnSpPr>
          <p:nvPr/>
        </p:nvCxnSpPr>
        <p:spPr>
          <a:xfrm>
            <a:off x="190500" y="950327"/>
            <a:ext cx="554567"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81AD887B-4AE0-01FE-F4F6-4A6B244CFB19}"/>
              </a:ext>
            </a:extLst>
          </p:cNvPr>
          <p:cNvSpPr/>
          <p:nvPr/>
        </p:nvSpPr>
        <p:spPr>
          <a:xfrm>
            <a:off x="9317774" y="-1032933"/>
            <a:ext cx="9130918" cy="913091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6" name="Tekstvak 5">
            <a:extLst>
              <a:ext uri="{FF2B5EF4-FFF2-40B4-BE49-F238E27FC236}">
                <a16:creationId xmlns:a16="http://schemas.microsoft.com/office/drawing/2014/main" id="{ED6ACA08-68CE-49F8-E42F-52DCEC567598}"/>
              </a:ext>
            </a:extLst>
          </p:cNvPr>
          <p:cNvSpPr txBox="1"/>
          <p:nvPr/>
        </p:nvSpPr>
        <p:spPr>
          <a:xfrm>
            <a:off x="759351" y="1847063"/>
            <a:ext cx="7965818" cy="2554545"/>
          </a:xfrm>
          <a:prstGeom prst="rect">
            <a:avLst/>
          </a:prstGeom>
          <a:solidFill>
            <a:schemeClr val="tx1">
              <a:lumMod val="20000"/>
              <a:lumOff val="80000"/>
            </a:schemeClr>
          </a:solidFill>
        </p:spPr>
        <p:txBody>
          <a:bodyPr wrap="square" lIns="91440" tIns="45720" rIns="91440" bIns="45720" anchor="t">
            <a:spAutoFit/>
          </a:bodyPr>
          <a:lstStyle/>
          <a:p>
            <a:pPr algn="just"/>
            <a:r>
              <a:rPr lang="en-US" sz="2000" b="1">
                <a:solidFill>
                  <a:schemeClr val="tx2"/>
                </a:solidFill>
                <a:latin typeface="Arial" panose="020B0604020202020204" pitchFamily="34" charset="0"/>
              </a:rPr>
              <a:t>Describe your approach in terms of monitoring &amp; quality assurance </a:t>
            </a:r>
          </a:p>
          <a:p>
            <a:pPr marL="285750" indent="-285750" algn="just">
              <a:buFont typeface="Arial" panose="020B0604020202020204" pitchFamily="34" charset="0"/>
              <a:buChar char="•"/>
            </a:pPr>
            <a:r>
              <a:rPr lang="en-GB" sz="2000">
                <a:solidFill>
                  <a:schemeClr val="tx2"/>
                </a:solidFill>
                <a:effectLst/>
                <a:latin typeface="Arial"/>
                <a:ea typeface="Times New Roman" panose="02020603050405020304" pitchFamily="18" charset="0"/>
                <a:cs typeface="Arial"/>
              </a:rPr>
              <a:t>Selected projects will be asked to report on a limited set of generic, standard indicators</a:t>
            </a:r>
            <a:endParaRPr lang="en-US" sz="2000">
              <a:solidFill>
                <a:schemeClr val="tx2"/>
              </a:solidFill>
              <a:latin typeface="Arial"/>
              <a:cs typeface="Arial"/>
            </a:endParaRPr>
          </a:p>
          <a:p>
            <a:pPr marL="285750" indent="-285750" algn="just">
              <a:buFont typeface="Arial" panose="020B0604020202020204" pitchFamily="34" charset="0"/>
              <a:buChar char="•"/>
            </a:pPr>
            <a:r>
              <a:rPr lang="en-US" sz="2000">
                <a:solidFill>
                  <a:schemeClr val="tx2"/>
                </a:solidFill>
                <a:latin typeface="Arial"/>
                <a:cs typeface="Arial"/>
              </a:rPr>
              <a:t>Describe how you would assess/monitor the results of your specific project (can be both qualitative or quantitative). </a:t>
            </a:r>
            <a:endParaRPr lang="en-US" sz="2000">
              <a:solidFill>
                <a:schemeClr val="tx2"/>
              </a:solidFill>
              <a:latin typeface="Arial" panose="020B0604020202020204" pitchFamily="34" charset="0"/>
              <a:cs typeface="Arial"/>
            </a:endParaRPr>
          </a:p>
          <a:p>
            <a:pPr marL="285750" indent="-285750" algn="just">
              <a:buFont typeface="Arial" panose="020B0604020202020204" pitchFamily="34" charset="0"/>
              <a:buChar char="•"/>
            </a:pPr>
            <a:r>
              <a:rPr lang="en-US" sz="2000">
                <a:solidFill>
                  <a:schemeClr val="tx2"/>
                </a:solidFill>
                <a:latin typeface="Arial" panose="020B0604020202020204" pitchFamily="34" charset="0"/>
              </a:rPr>
              <a:t>How would success look like, and how will you assess it? </a:t>
            </a:r>
          </a:p>
          <a:p>
            <a:pPr algn="just"/>
            <a:endParaRPr lang="en-US" sz="2000">
              <a:solidFill>
                <a:schemeClr val="tx2"/>
              </a:solidFill>
              <a:latin typeface="Arial" panose="020B0604020202020204" pitchFamily="34" charset="0"/>
            </a:endParaRPr>
          </a:p>
        </p:txBody>
      </p:sp>
      <p:grpSp>
        <p:nvGrpSpPr>
          <p:cNvPr id="7" name="Groep 6">
            <a:extLst>
              <a:ext uri="{FF2B5EF4-FFF2-40B4-BE49-F238E27FC236}">
                <a16:creationId xmlns:a16="http://schemas.microsoft.com/office/drawing/2014/main" id="{B500ED6C-0E4F-4EF7-8F26-5DCE2DABFC94}"/>
              </a:ext>
            </a:extLst>
          </p:cNvPr>
          <p:cNvGrpSpPr/>
          <p:nvPr/>
        </p:nvGrpSpPr>
        <p:grpSpPr>
          <a:xfrm>
            <a:off x="9458129" y="81915"/>
            <a:ext cx="1536441" cy="487354"/>
            <a:chOff x="1294192" y="381"/>
            <a:chExt cx="4612276" cy="529816"/>
          </a:xfrm>
        </p:grpSpPr>
        <p:sp>
          <p:nvSpPr>
            <p:cNvPr id="8" name="Pijl: vijfhoek 7">
              <a:extLst>
                <a:ext uri="{FF2B5EF4-FFF2-40B4-BE49-F238E27FC236}">
                  <a16:creationId xmlns:a16="http://schemas.microsoft.com/office/drawing/2014/main" id="{C9655618-60AF-EBC1-AB24-422894304C84}"/>
                </a:ext>
              </a:extLst>
            </p:cNvPr>
            <p:cNvSpPr/>
            <p:nvPr/>
          </p:nvSpPr>
          <p:spPr>
            <a:xfrm rot="10800000">
              <a:off x="1294192" y="381"/>
              <a:ext cx="4612276" cy="529816"/>
            </a:xfrm>
            <a:prstGeom prst="homePlate">
              <a:avLst/>
            </a:prstGeom>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sp>
        <p:sp>
          <p:nvSpPr>
            <p:cNvPr id="10" name="Pijl: vijfhoek 4">
              <a:extLst>
                <a:ext uri="{FF2B5EF4-FFF2-40B4-BE49-F238E27FC236}">
                  <a16:creationId xmlns:a16="http://schemas.microsoft.com/office/drawing/2014/main" id="{4ABA7DB4-A4AE-6AD9-E701-4BC2E72A1454}"/>
                </a:ext>
              </a:extLst>
            </p:cNvPr>
            <p:cNvSpPr txBox="1"/>
            <p:nvPr/>
          </p:nvSpPr>
          <p:spPr>
            <a:xfrm rot="21600000">
              <a:off x="1426646" y="381"/>
              <a:ext cx="4479822" cy="52981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33634" tIns="80010" rIns="149352" bIns="80010" numCol="1" spcCol="1270" anchor="ctr" anchorCtr="0">
              <a:noAutofit/>
            </a:bodyPr>
            <a:lstStyle/>
            <a:p>
              <a:pPr marL="0" lvl="0" indent="0" algn="ctr" defTabSz="933450">
                <a:lnSpc>
                  <a:spcPct val="90000"/>
                </a:lnSpc>
                <a:spcBef>
                  <a:spcPct val="0"/>
                </a:spcBef>
                <a:spcAft>
                  <a:spcPct val="35000"/>
                </a:spcAft>
                <a:buNone/>
              </a:pPr>
              <a:r>
                <a:rPr lang="nl-NL" sz="2100" kern="1200"/>
                <a:t>Module 7</a:t>
              </a:r>
              <a:endParaRPr lang="en-BE" sz="2100" kern="1200"/>
            </a:p>
          </p:txBody>
        </p:sp>
      </p:grpSp>
      <p:sp>
        <p:nvSpPr>
          <p:cNvPr id="4" name="Ovaal 3" descr="Klembord met kruizen en vinkjes silhouet">
            <a:extLst>
              <a:ext uri="{FF2B5EF4-FFF2-40B4-BE49-F238E27FC236}">
                <a16:creationId xmlns:a16="http://schemas.microsoft.com/office/drawing/2014/main" id="{CC523B72-5D60-3E50-85CE-DEEFCD13F592}"/>
              </a:ext>
            </a:extLst>
          </p:cNvPr>
          <p:cNvSpPr>
            <a:spLocks noChangeAspect="1"/>
          </p:cNvSpPr>
          <p:nvPr/>
        </p:nvSpPr>
        <p:spPr>
          <a:xfrm>
            <a:off x="7737713" y="19548"/>
            <a:ext cx="1875725" cy="1800000"/>
          </a:xfrm>
          <a:prstGeom prst="ellipse">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solidFill>
              <a:schemeClr val="accent1"/>
            </a:solidFill>
          </a:ln>
        </p:spPr>
        <p:style>
          <a:lnRef idx="2">
            <a:schemeClr val="lt2">
              <a:hueOff val="0"/>
              <a:satOff val="0"/>
              <a:lumOff val="0"/>
              <a:alphaOff val="0"/>
            </a:schemeClr>
          </a:lnRef>
          <a:fillRef idx="1">
            <a:scrgbClr r="0" g="0" b="0"/>
          </a:fillRef>
          <a:effectRef idx="0">
            <a:schemeClr val="dk2">
              <a:tint val="50000"/>
              <a:hueOff val="0"/>
              <a:satOff val="0"/>
              <a:lumOff val="0"/>
              <a:alphaOff val="0"/>
            </a:schemeClr>
          </a:effectRef>
          <a:fontRef idx="minor">
            <a:schemeClr val="lt2">
              <a:hueOff val="0"/>
              <a:satOff val="0"/>
              <a:lumOff val="0"/>
              <a:alphaOff val="0"/>
            </a:schemeClr>
          </a:fontRef>
        </p:style>
      </p:sp>
      <p:sp>
        <p:nvSpPr>
          <p:cNvPr id="11" name="TextBox 1">
            <a:extLst>
              <a:ext uri="{FF2B5EF4-FFF2-40B4-BE49-F238E27FC236}">
                <a16:creationId xmlns:a16="http://schemas.microsoft.com/office/drawing/2014/main" id="{8A4C1622-B202-13DC-E5C9-49307E38C112}"/>
              </a:ext>
            </a:extLst>
          </p:cNvPr>
          <p:cNvSpPr txBox="1"/>
          <p:nvPr/>
        </p:nvSpPr>
        <p:spPr>
          <a:xfrm>
            <a:off x="1092681" y="5472529"/>
            <a:ext cx="7039883" cy="41498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lnSpc>
                <a:spcPct val="130000"/>
              </a:lnSpc>
              <a:spcAft>
                <a:spcPts val="600"/>
              </a:spcAft>
            </a:pPr>
            <a:r>
              <a:rPr lang="en-GB" sz="1800" b="1" i="1">
                <a:solidFill>
                  <a:schemeClr val="tx2"/>
                </a:solidFill>
                <a:effectLst/>
                <a:latin typeface="Arial" panose="020B0604020202020204" pitchFamily="34" charset="0"/>
                <a:ea typeface="Times New Roman" panose="02020603050405020304" pitchFamily="18" charset="0"/>
              </a:rPr>
              <a:t>Maximum 2.000 characters</a:t>
            </a:r>
            <a:endParaRPr lang="en-BE" sz="1800">
              <a:solidFill>
                <a:schemeClr val="tx2"/>
              </a:solidFill>
              <a:effectLst/>
              <a:latin typeface="Arial" panose="020B0604020202020204" pitchFamily="34" charset="0"/>
              <a:ea typeface="Times New Roman" panose="02020603050405020304" pitchFamily="18" charset="0"/>
            </a:endParaRPr>
          </a:p>
        </p:txBody>
      </p:sp>
      <p:pic>
        <p:nvPicPr>
          <p:cNvPr id="12" name="Graphic 24" descr="Wegwijzer met effen opvulling">
            <a:extLst>
              <a:ext uri="{FF2B5EF4-FFF2-40B4-BE49-F238E27FC236}">
                <a16:creationId xmlns:a16="http://schemas.microsoft.com/office/drawing/2014/main" id="{C25B1255-FAD6-F0F5-D072-D727AD606DDE}"/>
              </a:ext>
            </a:extLst>
          </p:cNvPr>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37339" y="5428299"/>
            <a:ext cx="389153" cy="503446"/>
          </a:xfrm>
          <a:prstGeom prst="rect">
            <a:avLst/>
          </a:prstGeom>
        </p:spPr>
      </p:pic>
    </p:spTree>
    <p:extLst>
      <p:ext uri="{BB962C8B-B14F-4D97-AF65-F5344CB8AC3E}">
        <p14:creationId xmlns:p14="http://schemas.microsoft.com/office/powerpoint/2010/main" val="3492797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hthoek 10"/>
          <p:cNvSpPr/>
          <p:nvPr/>
        </p:nvSpPr>
        <p:spPr>
          <a:xfrm>
            <a:off x="0" y="0"/>
            <a:ext cx="3059832" cy="6858000"/>
          </a:xfrm>
          <a:prstGeom prst="rect">
            <a:avLst/>
          </a:prstGeom>
          <a:gradFill>
            <a:gsLst>
              <a:gs pos="0">
                <a:schemeClr val="accent1"/>
              </a:gs>
              <a:gs pos="50000">
                <a:schemeClr val="tx2">
                  <a:lumMod val="40000"/>
                  <a:lumOff val="60000"/>
                </a:schemeClr>
              </a:gs>
              <a:gs pos="100000">
                <a:schemeClr val="accent1">
                  <a:lumMod val="20000"/>
                  <a:lumOff val="8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nl-BE">
              <a:solidFill>
                <a:srgbClr val="F8F8F8"/>
              </a:solidFill>
              <a:latin typeface="Arial"/>
            </a:endParaRPr>
          </a:p>
        </p:txBody>
      </p:sp>
      <p:sp>
        <p:nvSpPr>
          <p:cNvPr id="7" name="Ovaal 6"/>
          <p:cNvSpPr/>
          <p:nvPr/>
        </p:nvSpPr>
        <p:spPr>
          <a:xfrm>
            <a:off x="2846637" y="1143410"/>
            <a:ext cx="358628" cy="358628"/>
          </a:xfrm>
          <a:prstGeom prst="ellipse">
            <a:avLst/>
          </a:prstGeom>
          <a:noFill/>
          <a:ln w="698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nl-BE">
              <a:solidFill>
                <a:srgbClr val="F8F8F8"/>
              </a:solidFill>
              <a:latin typeface="Arial"/>
            </a:endParaRPr>
          </a:p>
        </p:txBody>
      </p:sp>
      <p:sp>
        <p:nvSpPr>
          <p:cNvPr id="8" name="Ovaal 7"/>
          <p:cNvSpPr/>
          <p:nvPr/>
        </p:nvSpPr>
        <p:spPr>
          <a:xfrm>
            <a:off x="3205265" y="1700808"/>
            <a:ext cx="117986" cy="117986"/>
          </a:xfrm>
          <a:prstGeom prst="ellipse">
            <a:avLst/>
          </a:prstGeom>
          <a:noFill/>
          <a:ln w="698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nl-BE">
              <a:solidFill>
                <a:srgbClr val="F8F8F8"/>
              </a:solidFill>
              <a:latin typeface="Arial"/>
            </a:endParaRPr>
          </a:p>
        </p:txBody>
      </p:sp>
      <p:sp>
        <p:nvSpPr>
          <p:cNvPr id="9" name="Ovaal 8"/>
          <p:cNvSpPr/>
          <p:nvPr/>
        </p:nvSpPr>
        <p:spPr>
          <a:xfrm>
            <a:off x="3451482" y="1444771"/>
            <a:ext cx="256984" cy="256984"/>
          </a:xfrm>
          <a:prstGeom prst="ellipse">
            <a:avLst/>
          </a:prstGeom>
          <a:noFill/>
          <a:ln w="698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nl-BE">
              <a:solidFill>
                <a:srgbClr val="F8F8F8"/>
              </a:solidFill>
              <a:latin typeface="Arial"/>
            </a:endParaRPr>
          </a:p>
        </p:txBody>
      </p:sp>
      <p:sp>
        <p:nvSpPr>
          <p:cNvPr id="10" name="Tekstvak 9"/>
          <p:cNvSpPr txBox="1"/>
          <p:nvPr/>
        </p:nvSpPr>
        <p:spPr>
          <a:xfrm>
            <a:off x="3446057" y="491437"/>
            <a:ext cx="5663485" cy="4401205"/>
          </a:xfrm>
          <a:prstGeom prst="rect">
            <a:avLst/>
          </a:prstGeom>
          <a:noFill/>
        </p:spPr>
        <p:txBody>
          <a:bodyPr wrap="square" lIns="91440" tIns="45720" rIns="91440" bIns="45720" rtlCol="0" anchor="t">
            <a:spAutoFit/>
          </a:bodyPr>
          <a:lstStyle/>
          <a:p>
            <a:pPr algn="just">
              <a:spcAft>
                <a:spcPts val="1200"/>
              </a:spcAft>
              <a:defRPr/>
            </a:pPr>
            <a:r>
              <a:rPr lang="en-AU" sz="2800" b="1">
                <a:solidFill>
                  <a:srgbClr val="40534E"/>
                </a:solidFill>
                <a:latin typeface="Arial"/>
                <a:cs typeface="Arial"/>
              </a:rPr>
              <a:t>VLIR-UOS </a:t>
            </a:r>
            <a:r>
              <a:rPr lang="en-US" sz="2800" b="1">
                <a:solidFill>
                  <a:srgbClr val="40534E"/>
                </a:solidFill>
                <a:latin typeface="Arial"/>
                <a:cs typeface="Arial"/>
              </a:rPr>
              <a:t>seeks to empower institutions and individuals as critical drivers as well as agents of change through higher education </a:t>
            </a:r>
            <a:r>
              <a:rPr lang="en-AU" sz="2800" b="1">
                <a:solidFill>
                  <a:srgbClr val="CF7B1F"/>
                </a:solidFill>
                <a:latin typeface="Arial"/>
                <a:cs typeface="Arial"/>
              </a:rPr>
              <a:t>scholarships </a:t>
            </a:r>
            <a:r>
              <a:rPr lang="en-US" sz="2800" b="1">
                <a:solidFill>
                  <a:srgbClr val="40534E"/>
                </a:solidFill>
                <a:latin typeface="Arial"/>
                <a:cs typeface="Arial"/>
              </a:rPr>
              <a:t>and </a:t>
            </a:r>
            <a:r>
              <a:rPr lang="en-AU" sz="2800" b="1">
                <a:solidFill>
                  <a:srgbClr val="CF7B1F"/>
                </a:solidFill>
                <a:latin typeface="Arial"/>
                <a:cs typeface="Arial"/>
              </a:rPr>
              <a:t>partnerships </a:t>
            </a:r>
            <a:r>
              <a:rPr lang="en-US" sz="2800" b="1">
                <a:solidFill>
                  <a:srgbClr val="40534E"/>
                </a:solidFill>
                <a:latin typeface="Arial"/>
                <a:cs typeface="Arial"/>
              </a:rPr>
              <a:t>for sustainable development </a:t>
            </a:r>
            <a:r>
              <a:rPr lang="en-AU" sz="2800" b="1">
                <a:solidFill>
                  <a:srgbClr val="40534E"/>
                </a:solidFill>
                <a:latin typeface="Arial"/>
                <a:cs typeface="Arial"/>
              </a:rPr>
              <a:t>looking for </a:t>
            </a:r>
            <a:r>
              <a:rPr lang="en-AU" sz="2800" b="1">
                <a:solidFill>
                  <a:srgbClr val="CF7B1F"/>
                </a:solidFill>
                <a:latin typeface="Arial"/>
                <a:cs typeface="Arial"/>
              </a:rPr>
              <a:t>innovative responses</a:t>
            </a:r>
            <a:r>
              <a:rPr lang="en-AU" sz="2800" b="1">
                <a:solidFill>
                  <a:srgbClr val="40534E"/>
                </a:solidFill>
                <a:latin typeface="Arial"/>
                <a:cs typeface="Arial"/>
              </a:rPr>
              <a:t> </a:t>
            </a:r>
            <a:r>
              <a:rPr lang="en-AU" sz="2800" b="1">
                <a:solidFill>
                  <a:srgbClr val="CF7B1F"/>
                </a:solidFill>
                <a:latin typeface="Arial"/>
                <a:cs typeface="Arial"/>
              </a:rPr>
              <a:t>to global and local challenges</a:t>
            </a:r>
            <a:endParaRPr lang="nl-BE" sz="2800" b="1">
              <a:solidFill>
                <a:srgbClr val="CF7B1F"/>
              </a:solidFill>
              <a:latin typeface="Arial"/>
              <a:cs typeface="Arial"/>
            </a:endParaRPr>
          </a:p>
        </p:txBody>
      </p:sp>
      <p:pic>
        <p:nvPicPr>
          <p:cNvPr id="2" name="Afbeelding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548610">
            <a:off x="-583906" y="1570331"/>
            <a:ext cx="4109020" cy="4109020"/>
          </a:xfrm>
          <a:prstGeom prst="rect">
            <a:avLst/>
          </a:prstGeom>
        </p:spPr>
      </p:pic>
      <p:sp>
        <p:nvSpPr>
          <p:cNvPr id="6" name="Ovaal 5"/>
          <p:cNvSpPr/>
          <p:nvPr/>
        </p:nvSpPr>
        <p:spPr>
          <a:xfrm>
            <a:off x="696689" y="3621726"/>
            <a:ext cx="1367068" cy="1370666"/>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nl-BE">
              <a:solidFill>
                <a:srgbClr val="F8F8F8"/>
              </a:solidFill>
              <a:latin typeface="Arial"/>
            </a:endParaRPr>
          </a:p>
        </p:txBody>
      </p:sp>
      <p:pic>
        <p:nvPicPr>
          <p:cNvPr id="3" name="Afbeelding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802894">
            <a:off x="610772" y="3537609"/>
            <a:ext cx="1538901" cy="1538901"/>
          </a:xfrm>
          <a:prstGeom prst="rect">
            <a:avLst/>
          </a:prstGeom>
        </p:spPr>
      </p:pic>
      <p:pic>
        <p:nvPicPr>
          <p:cNvPr id="12" name="Afbeelding 1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641573" y="5100448"/>
            <a:ext cx="3039373" cy="1569563"/>
          </a:xfrm>
          <a:prstGeom prst="rect">
            <a:avLst/>
          </a:prstGeom>
        </p:spPr>
      </p:pic>
      <p:pic>
        <p:nvPicPr>
          <p:cNvPr id="13" name="Picture 9">
            <a:extLst>
              <a:ext uri="{FF2B5EF4-FFF2-40B4-BE49-F238E27FC236}">
                <a16:creationId xmlns:a16="http://schemas.microsoft.com/office/drawing/2014/main" id="{D1104141-AE39-4785-860F-41D189170AC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321169" y="5478760"/>
            <a:ext cx="1141145" cy="1141145"/>
          </a:xfrm>
          <a:prstGeom prst="rect">
            <a:avLst/>
          </a:prstGeom>
        </p:spPr>
      </p:pic>
      <p:pic>
        <p:nvPicPr>
          <p:cNvPr id="14" name="Afbeelding 13">
            <a:extLst>
              <a:ext uri="{FF2B5EF4-FFF2-40B4-BE49-F238E27FC236}">
                <a16:creationId xmlns:a16="http://schemas.microsoft.com/office/drawing/2014/main" id="{5FEA45ED-EDFA-4608-B805-E8F3B22FC5DE}"/>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575041" y="5885230"/>
            <a:ext cx="613955" cy="600893"/>
          </a:xfrm>
          <a:prstGeom prst="rect">
            <a:avLst/>
          </a:prstGeom>
        </p:spPr>
      </p:pic>
      <p:pic>
        <p:nvPicPr>
          <p:cNvPr id="15" name="Afbeelding 20">
            <a:extLst>
              <a:ext uri="{FF2B5EF4-FFF2-40B4-BE49-F238E27FC236}">
                <a16:creationId xmlns:a16="http://schemas.microsoft.com/office/drawing/2014/main" id="{CFDB0045-3B6C-4A68-92B7-6E769C219972}"/>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170575" y="5885230"/>
            <a:ext cx="615600" cy="601200"/>
          </a:xfrm>
          <a:prstGeom prst="rect">
            <a:avLst/>
          </a:prstGeom>
        </p:spPr>
      </p:pic>
      <p:pic>
        <p:nvPicPr>
          <p:cNvPr id="16" name="Afbeelding 21">
            <a:extLst>
              <a:ext uri="{FF2B5EF4-FFF2-40B4-BE49-F238E27FC236}">
                <a16:creationId xmlns:a16="http://schemas.microsoft.com/office/drawing/2014/main" id="{63B2B53E-89EB-44F4-9C1B-B1F26D9D6CCA}"/>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1767754" y="5885230"/>
            <a:ext cx="695772" cy="600893"/>
          </a:xfrm>
          <a:prstGeom prst="rect">
            <a:avLst/>
          </a:prstGeom>
        </p:spPr>
      </p:pic>
      <p:sp>
        <p:nvSpPr>
          <p:cNvPr id="4" name="Oval 8">
            <a:extLst>
              <a:ext uri="{FF2B5EF4-FFF2-40B4-BE49-F238E27FC236}">
                <a16:creationId xmlns:a16="http://schemas.microsoft.com/office/drawing/2014/main" id="{E5F5AD43-0E67-0701-BCA8-3A67142B4345}"/>
              </a:ext>
            </a:extLst>
          </p:cNvPr>
          <p:cNvSpPr/>
          <p:nvPr/>
        </p:nvSpPr>
        <p:spPr>
          <a:xfrm>
            <a:off x="9317774" y="-1032933"/>
            <a:ext cx="9130918" cy="913091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1868999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57B5984-B60C-125B-333C-31BF69E8D7C8}"/>
              </a:ext>
            </a:extLst>
          </p:cNvPr>
          <p:cNvSpPr txBox="1"/>
          <p:nvPr/>
        </p:nvSpPr>
        <p:spPr>
          <a:xfrm>
            <a:off x="1092681" y="627161"/>
            <a:ext cx="924668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3200">
                <a:solidFill>
                  <a:srgbClr val="3E534E"/>
                </a:solidFill>
                <a:latin typeface="Arial Black" panose="020B0A04020102020204"/>
              </a:rPr>
              <a:t>Monitoring</a:t>
            </a:r>
          </a:p>
        </p:txBody>
      </p:sp>
      <p:sp>
        <p:nvSpPr>
          <p:cNvPr id="15" name="Oval 14">
            <a:extLst>
              <a:ext uri="{FF2B5EF4-FFF2-40B4-BE49-F238E27FC236}">
                <a16:creationId xmlns:a16="http://schemas.microsoft.com/office/drawing/2014/main" id="{78051766-8716-FE5F-EE21-BF90FBFE6033}"/>
              </a:ext>
            </a:extLst>
          </p:cNvPr>
          <p:cNvSpPr/>
          <p:nvPr/>
        </p:nvSpPr>
        <p:spPr>
          <a:xfrm>
            <a:off x="-366874" y="532998"/>
            <a:ext cx="834657" cy="834657"/>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17" name="Straight Connector 16">
            <a:extLst>
              <a:ext uri="{FF2B5EF4-FFF2-40B4-BE49-F238E27FC236}">
                <a16:creationId xmlns:a16="http://schemas.microsoft.com/office/drawing/2014/main" id="{5FEBDC6A-EEE1-240F-F1A4-E807DEF0FAC2}"/>
              </a:ext>
            </a:extLst>
          </p:cNvPr>
          <p:cNvCxnSpPr>
            <a:cxnSpLocks/>
          </p:cNvCxnSpPr>
          <p:nvPr/>
        </p:nvCxnSpPr>
        <p:spPr>
          <a:xfrm>
            <a:off x="190500" y="950327"/>
            <a:ext cx="554567"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81AD887B-4AE0-01FE-F4F6-4A6B244CFB19}"/>
              </a:ext>
            </a:extLst>
          </p:cNvPr>
          <p:cNvSpPr/>
          <p:nvPr/>
        </p:nvSpPr>
        <p:spPr>
          <a:xfrm>
            <a:off x="9317774" y="-1032933"/>
            <a:ext cx="9130918" cy="913091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7" name="Groep 6">
            <a:extLst>
              <a:ext uri="{FF2B5EF4-FFF2-40B4-BE49-F238E27FC236}">
                <a16:creationId xmlns:a16="http://schemas.microsoft.com/office/drawing/2014/main" id="{B500ED6C-0E4F-4EF7-8F26-5DCE2DABFC94}"/>
              </a:ext>
            </a:extLst>
          </p:cNvPr>
          <p:cNvGrpSpPr/>
          <p:nvPr/>
        </p:nvGrpSpPr>
        <p:grpSpPr>
          <a:xfrm>
            <a:off x="9458129" y="81915"/>
            <a:ext cx="1536441" cy="487354"/>
            <a:chOff x="1294192" y="381"/>
            <a:chExt cx="4612276" cy="529816"/>
          </a:xfrm>
        </p:grpSpPr>
        <p:sp>
          <p:nvSpPr>
            <p:cNvPr id="8" name="Pijl: vijfhoek 7">
              <a:extLst>
                <a:ext uri="{FF2B5EF4-FFF2-40B4-BE49-F238E27FC236}">
                  <a16:creationId xmlns:a16="http://schemas.microsoft.com/office/drawing/2014/main" id="{C9655618-60AF-EBC1-AB24-422894304C84}"/>
                </a:ext>
              </a:extLst>
            </p:cNvPr>
            <p:cNvSpPr/>
            <p:nvPr/>
          </p:nvSpPr>
          <p:spPr>
            <a:xfrm rot="10800000">
              <a:off x="1294192" y="381"/>
              <a:ext cx="4612276" cy="529816"/>
            </a:xfrm>
            <a:prstGeom prst="homePlate">
              <a:avLst/>
            </a:prstGeom>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sp>
        <p:sp>
          <p:nvSpPr>
            <p:cNvPr id="10" name="Pijl: vijfhoek 4">
              <a:extLst>
                <a:ext uri="{FF2B5EF4-FFF2-40B4-BE49-F238E27FC236}">
                  <a16:creationId xmlns:a16="http://schemas.microsoft.com/office/drawing/2014/main" id="{4ABA7DB4-A4AE-6AD9-E701-4BC2E72A1454}"/>
                </a:ext>
              </a:extLst>
            </p:cNvPr>
            <p:cNvSpPr txBox="1"/>
            <p:nvPr/>
          </p:nvSpPr>
          <p:spPr>
            <a:xfrm rot="21600000">
              <a:off x="1426646" y="381"/>
              <a:ext cx="4479822" cy="52981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33634" tIns="80010" rIns="149352" bIns="80010" numCol="1" spcCol="1270" anchor="ctr" anchorCtr="0">
              <a:noAutofit/>
            </a:bodyPr>
            <a:lstStyle/>
            <a:p>
              <a:pPr marL="0" lvl="0" indent="0" algn="ctr" defTabSz="933450">
                <a:lnSpc>
                  <a:spcPct val="90000"/>
                </a:lnSpc>
                <a:spcBef>
                  <a:spcPct val="0"/>
                </a:spcBef>
                <a:spcAft>
                  <a:spcPct val="35000"/>
                </a:spcAft>
                <a:buNone/>
              </a:pPr>
              <a:r>
                <a:rPr lang="nl-NL" sz="2100" kern="1200"/>
                <a:t>Module 7</a:t>
              </a:r>
              <a:endParaRPr lang="en-BE" sz="2100" kern="1200"/>
            </a:p>
          </p:txBody>
        </p:sp>
      </p:grpSp>
      <p:graphicFrame>
        <p:nvGraphicFramePr>
          <p:cNvPr id="3" name="Tabel 2">
            <a:extLst>
              <a:ext uri="{FF2B5EF4-FFF2-40B4-BE49-F238E27FC236}">
                <a16:creationId xmlns:a16="http://schemas.microsoft.com/office/drawing/2014/main" id="{A30FAD6C-20FC-E264-4B61-ED55BB08EC8E}"/>
              </a:ext>
            </a:extLst>
          </p:cNvPr>
          <p:cNvGraphicFramePr>
            <a:graphicFrameLocks noGrp="1"/>
          </p:cNvGraphicFramePr>
          <p:nvPr>
            <p:extLst>
              <p:ext uri="{D42A27DB-BD31-4B8C-83A1-F6EECF244321}">
                <p14:modId xmlns:p14="http://schemas.microsoft.com/office/powerpoint/2010/main" val="3322287022"/>
              </p:ext>
            </p:extLst>
          </p:nvPr>
        </p:nvGraphicFramePr>
        <p:xfrm>
          <a:off x="546410" y="1367655"/>
          <a:ext cx="8670986" cy="4701540"/>
        </p:xfrm>
        <a:graphic>
          <a:graphicData uri="http://schemas.openxmlformats.org/drawingml/2006/table">
            <a:tbl>
              <a:tblPr>
                <a:tableStyleId>{BC89EF96-8CEA-46FF-86C4-4CE0E7609802}</a:tableStyleId>
              </a:tblPr>
              <a:tblGrid>
                <a:gridCol w="8670986">
                  <a:extLst>
                    <a:ext uri="{9D8B030D-6E8A-4147-A177-3AD203B41FA5}">
                      <a16:colId xmlns:a16="http://schemas.microsoft.com/office/drawing/2014/main" val="4124829338"/>
                    </a:ext>
                  </a:extLst>
                </a:gridCol>
              </a:tblGrid>
              <a:tr h="187663">
                <a:tc>
                  <a:txBody>
                    <a:bodyPr/>
                    <a:lstStyle/>
                    <a:p>
                      <a:pPr algn="l" fontAlgn="ctr"/>
                      <a:r>
                        <a:rPr lang="en-US" sz="1800" u="none" strike="noStrike">
                          <a:effectLst/>
                        </a:rPr>
                        <a:t>Level (%) of student satisfaction with quality and relevance of study programme / module</a:t>
                      </a:r>
                      <a:endParaRPr lang="en-US" sz="1800" b="0" i="0" u="none" strike="noStrike">
                        <a:solidFill>
                          <a:srgbClr val="000000"/>
                        </a:solidFill>
                        <a:effectLst/>
                        <a:latin typeface="Arial" panose="020B0604020202020204" pitchFamily="34" charset="0"/>
                      </a:endParaRPr>
                    </a:p>
                  </a:txBody>
                  <a:tcPr marL="9525" marR="9525" marT="9525" marB="0" anchor="ctr"/>
                </a:tc>
                <a:extLst>
                  <a:ext uri="{0D108BD9-81ED-4DB2-BD59-A6C34878D82A}">
                    <a16:rowId xmlns:a16="http://schemas.microsoft.com/office/drawing/2014/main" val="145575305"/>
                  </a:ext>
                </a:extLst>
              </a:tr>
              <a:tr h="588012">
                <a:tc>
                  <a:txBody>
                    <a:bodyPr/>
                    <a:lstStyle/>
                    <a:p>
                      <a:pPr algn="l" fontAlgn="ctr"/>
                      <a:r>
                        <a:rPr lang="en-US" sz="1800" u="none" strike="noStrike">
                          <a:effectLst/>
                        </a:rPr>
                        <a:t># of (non-academic) extension/outreach/capacity-building activities realised (presentations, trainings, sensitisation activities...) through the support of the project, targeting communities, governments, civil society or private sector actors</a:t>
                      </a:r>
                      <a:endParaRPr lang="en-US" sz="1800" b="0" i="0" u="none" strike="noStrike">
                        <a:solidFill>
                          <a:srgbClr val="000000"/>
                        </a:solidFill>
                        <a:effectLst/>
                        <a:latin typeface="Arial" panose="020B0604020202020204" pitchFamily="34" charset="0"/>
                      </a:endParaRPr>
                    </a:p>
                  </a:txBody>
                  <a:tcPr marL="9525" marR="9525" marT="9525" marB="0" anchor="ctr"/>
                </a:tc>
                <a:extLst>
                  <a:ext uri="{0D108BD9-81ED-4DB2-BD59-A6C34878D82A}">
                    <a16:rowId xmlns:a16="http://schemas.microsoft.com/office/drawing/2014/main" val="265159957"/>
                  </a:ext>
                </a:extLst>
              </a:tr>
              <a:tr h="588012">
                <a:tc>
                  <a:txBody>
                    <a:bodyPr/>
                    <a:lstStyle/>
                    <a:p>
                      <a:pPr algn="l" fontAlgn="ctr"/>
                      <a:r>
                        <a:rPr lang="en-US" sz="1800" u="none" strike="noStrike">
                          <a:effectLst/>
                        </a:rPr>
                        <a:t># of persons in communities, governments, civil society and/or private sector reached through (non-academic) extension/outreach activities </a:t>
                      </a:r>
                      <a:r>
                        <a:rPr lang="en-US" sz="1800" u="none" strike="noStrike" err="1">
                          <a:effectLst/>
                        </a:rPr>
                        <a:t>realised</a:t>
                      </a:r>
                      <a:r>
                        <a:rPr lang="en-US" sz="1800" u="none" strike="noStrike">
                          <a:effectLst/>
                        </a:rPr>
                        <a:t> (presentations, trainings, </a:t>
                      </a:r>
                      <a:r>
                        <a:rPr lang="en-US" sz="1800" u="none" strike="noStrike" err="1">
                          <a:effectLst/>
                        </a:rPr>
                        <a:t>sensitisation</a:t>
                      </a:r>
                      <a:r>
                        <a:rPr lang="en-US" sz="1800" u="none" strike="noStrike">
                          <a:effectLst/>
                        </a:rPr>
                        <a:t> activities...) through the support of the project targeting </a:t>
                      </a:r>
                      <a:endParaRPr lang="en-US" sz="1800" b="0" i="0" u="none" strike="noStrike">
                        <a:solidFill>
                          <a:srgbClr val="000000"/>
                        </a:solidFill>
                        <a:effectLst/>
                        <a:latin typeface="Arial" panose="020B0604020202020204" pitchFamily="34" charset="0"/>
                      </a:endParaRPr>
                    </a:p>
                  </a:txBody>
                  <a:tcPr marL="9525" marR="9525" marT="9525" marB="0" anchor="ctr"/>
                </a:tc>
                <a:extLst>
                  <a:ext uri="{0D108BD9-81ED-4DB2-BD59-A6C34878D82A}">
                    <a16:rowId xmlns:a16="http://schemas.microsoft.com/office/drawing/2014/main" val="1257320751"/>
                  </a:ext>
                </a:extLst>
              </a:tr>
              <a:tr h="1501307">
                <a:tc>
                  <a:txBody>
                    <a:bodyPr/>
                    <a:lstStyle/>
                    <a:p>
                      <a:pPr algn="l" fontAlgn="ctr"/>
                      <a:r>
                        <a:rPr lang="en-US" sz="1800" u="none" strike="noStrike">
                          <a:effectLst/>
                        </a:rPr>
                        <a:t>Uptake/influence of new skills/knowledge in professional environment of trainees. Use the following scale (self-assessment):</a:t>
                      </a:r>
                      <a:br>
                        <a:rPr lang="en-US" sz="1800" u="none" strike="noStrike">
                          <a:effectLst/>
                        </a:rPr>
                      </a:br>
                      <a:r>
                        <a:rPr lang="en-US" sz="1800" u="none" strike="noStrike">
                          <a:effectLst/>
                        </a:rPr>
                        <a:t>1 - skills/knowledge has been transferred to trainees;</a:t>
                      </a:r>
                      <a:br>
                        <a:rPr lang="en-US" sz="1800" u="none" strike="noStrike">
                          <a:effectLst/>
                        </a:rPr>
                      </a:br>
                      <a:r>
                        <a:rPr lang="en-US" sz="1800" u="none" strike="noStrike">
                          <a:effectLst/>
                        </a:rPr>
                        <a:t>2 - some trainees are applying new skills/knowledge;</a:t>
                      </a:r>
                      <a:br>
                        <a:rPr lang="en-US" sz="1800" u="none" strike="noStrike">
                          <a:effectLst/>
                        </a:rPr>
                      </a:br>
                      <a:r>
                        <a:rPr lang="en-US" sz="1800" u="none" strike="noStrike">
                          <a:effectLst/>
                        </a:rPr>
                        <a:t>3 - most trainees are applying new skills/knowledge;</a:t>
                      </a:r>
                      <a:br>
                        <a:rPr lang="en-US" sz="1800" u="none" strike="noStrike">
                          <a:effectLst/>
                        </a:rPr>
                      </a:br>
                      <a:r>
                        <a:rPr lang="en-US" sz="1800" u="none" strike="noStrike">
                          <a:effectLst/>
                        </a:rPr>
                        <a:t>4 - trainees are successfully transferring skills/knowledge to their professional context;</a:t>
                      </a:r>
                      <a:br>
                        <a:rPr lang="en-US" sz="1800" u="none" strike="noStrike">
                          <a:effectLst/>
                        </a:rPr>
                      </a:br>
                      <a:r>
                        <a:rPr lang="en-US" sz="1800" u="none" strike="noStrike">
                          <a:effectLst/>
                        </a:rPr>
                        <a:t>5 - New skills/knowledge are being applied at scale in the professional environment of trainees</a:t>
                      </a:r>
                      <a:endParaRPr lang="en-US" sz="1800" b="0" i="0" u="none" strike="noStrike">
                        <a:solidFill>
                          <a:srgbClr val="000000"/>
                        </a:solidFill>
                        <a:effectLst/>
                        <a:latin typeface="Arial" panose="020B0604020202020204" pitchFamily="34" charset="0"/>
                      </a:endParaRPr>
                    </a:p>
                  </a:txBody>
                  <a:tcPr marL="9525" marR="9525" marT="9525" marB="0" anchor="ctr"/>
                </a:tc>
                <a:extLst>
                  <a:ext uri="{0D108BD9-81ED-4DB2-BD59-A6C34878D82A}">
                    <a16:rowId xmlns:a16="http://schemas.microsoft.com/office/drawing/2014/main" val="418826043"/>
                  </a:ext>
                </a:extLst>
              </a:tr>
            </a:tbl>
          </a:graphicData>
        </a:graphic>
      </p:graphicFrame>
    </p:spTree>
    <p:extLst>
      <p:ext uri="{BB962C8B-B14F-4D97-AF65-F5344CB8AC3E}">
        <p14:creationId xmlns:p14="http://schemas.microsoft.com/office/powerpoint/2010/main" val="134702874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57B5984-B60C-125B-333C-31BF69E8D7C8}"/>
              </a:ext>
            </a:extLst>
          </p:cNvPr>
          <p:cNvSpPr txBox="1"/>
          <p:nvPr/>
        </p:nvSpPr>
        <p:spPr>
          <a:xfrm>
            <a:off x="1092681" y="627161"/>
            <a:ext cx="924668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3200">
                <a:solidFill>
                  <a:srgbClr val="3E534E"/>
                </a:solidFill>
                <a:latin typeface="Arial Black" panose="020B0A04020102020204"/>
              </a:rPr>
              <a:t>Monitoring</a:t>
            </a:r>
          </a:p>
        </p:txBody>
      </p:sp>
      <p:sp>
        <p:nvSpPr>
          <p:cNvPr id="15" name="Oval 14">
            <a:extLst>
              <a:ext uri="{FF2B5EF4-FFF2-40B4-BE49-F238E27FC236}">
                <a16:creationId xmlns:a16="http://schemas.microsoft.com/office/drawing/2014/main" id="{78051766-8716-FE5F-EE21-BF90FBFE6033}"/>
              </a:ext>
            </a:extLst>
          </p:cNvPr>
          <p:cNvSpPr/>
          <p:nvPr/>
        </p:nvSpPr>
        <p:spPr>
          <a:xfrm>
            <a:off x="-366874" y="532998"/>
            <a:ext cx="834657" cy="834657"/>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17" name="Straight Connector 16">
            <a:extLst>
              <a:ext uri="{FF2B5EF4-FFF2-40B4-BE49-F238E27FC236}">
                <a16:creationId xmlns:a16="http://schemas.microsoft.com/office/drawing/2014/main" id="{5FEBDC6A-EEE1-240F-F1A4-E807DEF0FAC2}"/>
              </a:ext>
            </a:extLst>
          </p:cNvPr>
          <p:cNvCxnSpPr>
            <a:cxnSpLocks/>
          </p:cNvCxnSpPr>
          <p:nvPr/>
        </p:nvCxnSpPr>
        <p:spPr>
          <a:xfrm>
            <a:off x="190500" y="950327"/>
            <a:ext cx="554567"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81AD887B-4AE0-01FE-F4F6-4A6B244CFB19}"/>
              </a:ext>
            </a:extLst>
          </p:cNvPr>
          <p:cNvSpPr/>
          <p:nvPr/>
        </p:nvSpPr>
        <p:spPr>
          <a:xfrm>
            <a:off x="9317774" y="-1032933"/>
            <a:ext cx="9130918" cy="913091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7" name="Groep 6">
            <a:extLst>
              <a:ext uri="{FF2B5EF4-FFF2-40B4-BE49-F238E27FC236}">
                <a16:creationId xmlns:a16="http://schemas.microsoft.com/office/drawing/2014/main" id="{B500ED6C-0E4F-4EF7-8F26-5DCE2DABFC94}"/>
              </a:ext>
            </a:extLst>
          </p:cNvPr>
          <p:cNvGrpSpPr/>
          <p:nvPr/>
        </p:nvGrpSpPr>
        <p:grpSpPr>
          <a:xfrm>
            <a:off x="9458129" y="81915"/>
            <a:ext cx="1536441" cy="487354"/>
            <a:chOff x="1294192" y="381"/>
            <a:chExt cx="4612276" cy="529816"/>
          </a:xfrm>
        </p:grpSpPr>
        <p:sp>
          <p:nvSpPr>
            <p:cNvPr id="8" name="Pijl: vijfhoek 7">
              <a:extLst>
                <a:ext uri="{FF2B5EF4-FFF2-40B4-BE49-F238E27FC236}">
                  <a16:creationId xmlns:a16="http://schemas.microsoft.com/office/drawing/2014/main" id="{C9655618-60AF-EBC1-AB24-422894304C84}"/>
                </a:ext>
              </a:extLst>
            </p:cNvPr>
            <p:cNvSpPr/>
            <p:nvPr/>
          </p:nvSpPr>
          <p:spPr>
            <a:xfrm rot="10800000">
              <a:off x="1294192" y="381"/>
              <a:ext cx="4612276" cy="529816"/>
            </a:xfrm>
            <a:prstGeom prst="homePlate">
              <a:avLst/>
            </a:prstGeom>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sp>
        <p:sp>
          <p:nvSpPr>
            <p:cNvPr id="10" name="Pijl: vijfhoek 4">
              <a:extLst>
                <a:ext uri="{FF2B5EF4-FFF2-40B4-BE49-F238E27FC236}">
                  <a16:creationId xmlns:a16="http://schemas.microsoft.com/office/drawing/2014/main" id="{4ABA7DB4-A4AE-6AD9-E701-4BC2E72A1454}"/>
                </a:ext>
              </a:extLst>
            </p:cNvPr>
            <p:cNvSpPr txBox="1"/>
            <p:nvPr/>
          </p:nvSpPr>
          <p:spPr>
            <a:xfrm rot="21600000">
              <a:off x="1426646" y="381"/>
              <a:ext cx="4479822" cy="52981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33634" tIns="80010" rIns="149352" bIns="80010" numCol="1" spcCol="1270" anchor="ctr" anchorCtr="0">
              <a:noAutofit/>
            </a:bodyPr>
            <a:lstStyle/>
            <a:p>
              <a:pPr marL="0" lvl="0" indent="0" algn="ctr" defTabSz="933450">
                <a:lnSpc>
                  <a:spcPct val="90000"/>
                </a:lnSpc>
                <a:spcBef>
                  <a:spcPct val="0"/>
                </a:spcBef>
                <a:spcAft>
                  <a:spcPct val="35000"/>
                </a:spcAft>
                <a:buNone/>
              </a:pPr>
              <a:r>
                <a:rPr lang="nl-NL" sz="2100" kern="1200"/>
                <a:t>Module 7</a:t>
              </a:r>
              <a:endParaRPr lang="en-BE" sz="2100" kern="1200"/>
            </a:p>
          </p:txBody>
        </p:sp>
      </p:grpSp>
      <p:graphicFrame>
        <p:nvGraphicFramePr>
          <p:cNvPr id="3" name="Tabel 2">
            <a:extLst>
              <a:ext uri="{FF2B5EF4-FFF2-40B4-BE49-F238E27FC236}">
                <a16:creationId xmlns:a16="http://schemas.microsoft.com/office/drawing/2014/main" id="{A30FAD6C-20FC-E264-4B61-ED55BB08EC8E}"/>
              </a:ext>
            </a:extLst>
          </p:cNvPr>
          <p:cNvGraphicFramePr>
            <a:graphicFrameLocks noGrp="1"/>
          </p:cNvGraphicFramePr>
          <p:nvPr>
            <p:extLst>
              <p:ext uri="{D42A27DB-BD31-4B8C-83A1-F6EECF244321}">
                <p14:modId xmlns:p14="http://schemas.microsoft.com/office/powerpoint/2010/main" val="1939301722"/>
              </p:ext>
            </p:extLst>
          </p:nvPr>
        </p:nvGraphicFramePr>
        <p:xfrm>
          <a:off x="1193060" y="1458515"/>
          <a:ext cx="8024336" cy="4933950"/>
        </p:xfrm>
        <a:graphic>
          <a:graphicData uri="http://schemas.openxmlformats.org/drawingml/2006/table">
            <a:tbl>
              <a:tblPr>
                <a:tableStyleId>{BC89EF96-8CEA-46FF-86C4-4CE0E7609802}</a:tableStyleId>
              </a:tblPr>
              <a:tblGrid>
                <a:gridCol w="8024336">
                  <a:extLst>
                    <a:ext uri="{9D8B030D-6E8A-4147-A177-3AD203B41FA5}">
                      <a16:colId xmlns:a16="http://schemas.microsoft.com/office/drawing/2014/main" val="4124829338"/>
                    </a:ext>
                  </a:extLst>
                </a:gridCol>
              </a:tblGrid>
              <a:tr h="375327">
                <a:tc>
                  <a:txBody>
                    <a:bodyPr/>
                    <a:lstStyle/>
                    <a:p>
                      <a:pPr algn="l" fontAlgn="ctr"/>
                      <a:r>
                        <a:rPr lang="en-US" sz="2000" u="none" strike="noStrike">
                          <a:effectLst/>
                        </a:rPr>
                        <a:t># and type of newly established strategic partnerships / collaborations directed at improved education, research and uptake with relevant external stakeholders as a result of the project</a:t>
                      </a:r>
                      <a:endParaRPr lang="en-US" sz="2000" b="0" i="0" u="none" strike="noStrike">
                        <a:solidFill>
                          <a:srgbClr val="000000"/>
                        </a:solidFill>
                        <a:effectLst/>
                        <a:latin typeface="Arial" panose="020B0604020202020204" pitchFamily="34" charset="0"/>
                      </a:endParaRPr>
                    </a:p>
                  </a:txBody>
                  <a:tcPr marL="9525" marR="9525" marT="9525" marB="0" anchor="ctr"/>
                </a:tc>
                <a:extLst>
                  <a:ext uri="{0D108BD9-81ED-4DB2-BD59-A6C34878D82A}">
                    <a16:rowId xmlns:a16="http://schemas.microsoft.com/office/drawing/2014/main" val="2957845008"/>
                  </a:ext>
                </a:extLst>
              </a:tr>
              <a:tr h="375327">
                <a:tc>
                  <a:txBody>
                    <a:bodyPr/>
                    <a:lstStyle/>
                    <a:p>
                      <a:pPr algn="l" fontAlgn="ctr"/>
                      <a:r>
                        <a:rPr lang="en-US" sz="2000" u="none" strike="noStrike">
                          <a:effectLst/>
                        </a:rPr>
                        <a:t># scholarships made available to students in VLIR-UOS supported programmes by external actors (industry / government agencies / NGOs / international agencies)</a:t>
                      </a:r>
                      <a:endParaRPr lang="en-US" sz="2000" b="0" i="0" u="none" strike="noStrike">
                        <a:solidFill>
                          <a:srgbClr val="000000"/>
                        </a:solidFill>
                        <a:effectLst/>
                        <a:latin typeface="Arial" panose="020B0604020202020204" pitchFamily="34" charset="0"/>
                      </a:endParaRPr>
                    </a:p>
                  </a:txBody>
                  <a:tcPr marL="9525" marR="9525" marT="9525" marB="0" anchor="ctr"/>
                </a:tc>
                <a:extLst>
                  <a:ext uri="{0D108BD9-81ED-4DB2-BD59-A6C34878D82A}">
                    <a16:rowId xmlns:a16="http://schemas.microsoft.com/office/drawing/2014/main" val="4077181363"/>
                  </a:ext>
                </a:extLst>
              </a:tr>
              <a:tr h="588012">
                <a:tc>
                  <a:txBody>
                    <a:bodyPr/>
                    <a:lstStyle/>
                    <a:p>
                      <a:pPr algn="l" fontAlgn="ctr"/>
                      <a:r>
                        <a:rPr lang="en-US" sz="2000" u="none" strike="noStrike">
                          <a:effectLst/>
                        </a:rPr>
                        <a:t># of newly established or strengthened networks (incl. subject-related thematic / alumni / regional networks) by the project in which the staff and students of the supported higher education institutions actively participate</a:t>
                      </a:r>
                      <a:endParaRPr lang="en-US" sz="2000" b="0" i="0" u="none" strike="noStrike">
                        <a:solidFill>
                          <a:srgbClr val="000000"/>
                        </a:solidFill>
                        <a:effectLst/>
                        <a:latin typeface="Arial" panose="020B0604020202020204" pitchFamily="34" charset="0"/>
                      </a:endParaRPr>
                    </a:p>
                  </a:txBody>
                  <a:tcPr marL="9525" marR="9525" marT="9525" marB="0" anchor="ctr"/>
                </a:tc>
                <a:extLst>
                  <a:ext uri="{0D108BD9-81ED-4DB2-BD59-A6C34878D82A}">
                    <a16:rowId xmlns:a16="http://schemas.microsoft.com/office/drawing/2014/main" val="169351321"/>
                  </a:ext>
                </a:extLst>
              </a:tr>
              <a:tr h="187663">
                <a:tc>
                  <a:txBody>
                    <a:bodyPr/>
                    <a:lstStyle/>
                    <a:p>
                      <a:pPr algn="l" fontAlgn="ctr"/>
                      <a:r>
                        <a:rPr lang="en-US" sz="2000" u="none" strike="noStrike">
                          <a:effectLst/>
                        </a:rPr>
                        <a:t># of participants from non-developing countries</a:t>
                      </a:r>
                      <a:endParaRPr lang="en-US" sz="2000" b="0" i="0" u="none" strike="noStrike">
                        <a:solidFill>
                          <a:srgbClr val="000000"/>
                        </a:solidFill>
                        <a:effectLst/>
                        <a:latin typeface="Arial" panose="020B0604020202020204" pitchFamily="34" charset="0"/>
                      </a:endParaRPr>
                    </a:p>
                  </a:txBody>
                  <a:tcPr marL="9525" marR="9525" marT="9525" marB="0" anchor="ctr"/>
                </a:tc>
                <a:extLst>
                  <a:ext uri="{0D108BD9-81ED-4DB2-BD59-A6C34878D82A}">
                    <a16:rowId xmlns:a16="http://schemas.microsoft.com/office/drawing/2014/main" val="3456282976"/>
                  </a:ext>
                </a:extLst>
              </a:tr>
              <a:tr h="187663">
                <a:tc>
                  <a:txBody>
                    <a:bodyPr/>
                    <a:lstStyle/>
                    <a:p>
                      <a:pPr algn="l" fontAlgn="ctr"/>
                      <a:r>
                        <a:rPr lang="en-US" sz="2000" u="none" strike="noStrike">
                          <a:effectLst/>
                        </a:rPr>
                        <a:t># of participants from developing countries other than those from the VLIR-UOS country list </a:t>
                      </a:r>
                      <a:endParaRPr lang="en-US" sz="2000" b="0" i="0" u="none" strike="noStrike">
                        <a:solidFill>
                          <a:srgbClr val="000000"/>
                        </a:solidFill>
                        <a:effectLst/>
                        <a:latin typeface="Arial" panose="020B0604020202020204" pitchFamily="34" charset="0"/>
                      </a:endParaRPr>
                    </a:p>
                  </a:txBody>
                  <a:tcPr marL="9525" marR="9525" marT="9525" marB="0" anchor="ctr"/>
                </a:tc>
                <a:extLst>
                  <a:ext uri="{0D108BD9-81ED-4DB2-BD59-A6C34878D82A}">
                    <a16:rowId xmlns:a16="http://schemas.microsoft.com/office/drawing/2014/main" val="1585168050"/>
                  </a:ext>
                </a:extLst>
              </a:tr>
              <a:tr h="375327">
                <a:tc>
                  <a:txBody>
                    <a:bodyPr/>
                    <a:lstStyle/>
                    <a:p>
                      <a:pPr algn="l" fontAlgn="ctr"/>
                      <a:r>
                        <a:rPr lang="en-US" sz="2000" u="none" strike="noStrike">
                          <a:effectLst/>
                        </a:rPr>
                        <a:t># of participants from developing countries from the VLIR-UOS country list (not holding a VLIR-UOS scholarship; e.g. self-supported or other scholarship)</a:t>
                      </a:r>
                      <a:endParaRPr lang="en-US" sz="2000" b="0" i="0" u="none" strike="noStrike">
                        <a:solidFill>
                          <a:srgbClr val="000000"/>
                        </a:solidFill>
                        <a:effectLst/>
                        <a:latin typeface="Arial" panose="020B0604020202020204" pitchFamily="34" charset="0"/>
                      </a:endParaRPr>
                    </a:p>
                  </a:txBody>
                  <a:tcPr marL="9525" marR="9525" marT="9525" marB="0" anchor="ctr"/>
                </a:tc>
                <a:extLst>
                  <a:ext uri="{0D108BD9-81ED-4DB2-BD59-A6C34878D82A}">
                    <a16:rowId xmlns:a16="http://schemas.microsoft.com/office/drawing/2014/main" val="4077972507"/>
                  </a:ext>
                </a:extLst>
              </a:tr>
            </a:tbl>
          </a:graphicData>
        </a:graphic>
      </p:graphicFrame>
    </p:spTree>
    <p:extLst>
      <p:ext uri="{BB962C8B-B14F-4D97-AF65-F5344CB8AC3E}">
        <p14:creationId xmlns:p14="http://schemas.microsoft.com/office/powerpoint/2010/main" val="198811495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57B5984-B60C-125B-333C-31BF69E8D7C8}"/>
              </a:ext>
            </a:extLst>
          </p:cNvPr>
          <p:cNvSpPr txBox="1"/>
          <p:nvPr/>
        </p:nvSpPr>
        <p:spPr>
          <a:xfrm>
            <a:off x="1092681" y="627161"/>
            <a:ext cx="924668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3200">
                <a:solidFill>
                  <a:srgbClr val="3E534E"/>
                </a:solidFill>
                <a:latin typeface="Arial Black" panose="020B0A04020102020204"/>
              </a:rPr>
              <a:t>Learning &amp; steering</a:t>
            </a:r>
          </a:p>
        </p:txBody>
      </p:sp>
      <p:sp>
        <p:nvSpPr>
          <p:cNvPr id="15" name="Oval 14">
            <a:extLst>
              <a:ext uri="{FF2B5EF4-FFF2-40B4-BE49-F238E27FC236}">
                <a16:creationId xmlns:a16="http://schemas.microsoft.com/office/drawing/2014/main" id="{78051766-8716-FE5F-EE21-BF90FBFE6033}"/>
              </a:ext>
            </a:extLst>
          </p:cNvPr>
          <p:cNvSpPr/>
          <p:nvPr/>
        </p:nvSpPr>
        <p:spPr>
          <a:xfrm>
            <a:off x="-366874" y="532998"/>
            <a:ext cx="834657" cy="834657"/>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17" name="Straight Connector 16">
            <a:extLst>
              <a:ext uri="{FF2B5EF4-FFF2-40B4-BE49-F238E27FC236}">
                <a16:creationId xmlns:a16="http://schemas.microsoft.com/office/drawing/2014/main" id="{5FEBDC6A-EEE1-240F-F1A4-E807DEF0FAC2}"/>
              </a:ext>
            </a:extLst>
          </p:cNvPr>
          <p:cNvCxnSpPr>
            <a:cxnSpLocks/>
          </p:cNvCxnSpPr>
          <p:nvPr/>
        </p:nvCxnSpPr>
        <p:spPr>
          <a:xfrm>
            <a:off x="190500" y="950327"/>
            <a:ext cx="554567"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81AD887B-4AE0-01FE-F4F6-4A6B244CFB19}"/>
              </a:ext>
            </a:extLst>
          </p:cNvPr>
          <p:cNvSpPr/>
          <p:nvPr/>
        </p:nvSpPr>
        <p:spPr>
          <a:xfrm>
            <a:off x="9317774" y="-1032933"/>
            <a:ext cx="9130918" cy="913091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6" name="Tekstvak 5">
            <a:extLst>
              <a:ext uri="{FF2B5EF4-FFF2-40B4-BE49-F238E27FC236}">
                <a16:creationId xmlns:a16="http://schemas.microsoft.com/office/drawing/2014/main" id="{ED6ACA08-68CE-49F8-E42F-52DCEC567598}"/>
              </a:ext>
            </a:extLst>
          </p:cNvPr>
          <p:cNvSpPr txBox="1"/>
          <p:nvPr/>
        </p:nvSpPr>
        <p:spPr>
          <a:xfrm>
            <a:off x="813772" y="2477090"/>
            <a:ext cx="7965818" cy="1569660"/>
          </a:xfrm>
          <a:prstGeom prst="rect">
            <a:avLst/>
          </a:prstGeom>
          <a:solidFill>
            <a:schemeClr val="tx1">
              <a:lumMod val="20000"/>
              <a:lumOff val="80000"/>
            </a:schemeClr>
          </a:solidFill>
        </p:spPr>
        <p:txBody>
          <a:bodyPr wrap="square" lIns="91440" tIns="45720" rIns="91440" bIns="45720" anchor="t">
            <a:spAutoFit/>
          </a:bodyPr>
          <a:lstStyle/>
          <a:p>
            <a:pPr algn="just"/>
            <a:r>
              <a:rPr lang="en-US" sz="2400" b="1">
                <a:latin typeface="Arial" panose="020B0604020202020204" pitchFamily="34" charset="0"/>
                <a:cs typeface="Arial" panose="020B0604020202020204" pitchFamily="34" charset="0"/>
              </a:rPr>
              <a:t>ESSENCE</a:t>
            </a:r>
          </a:p>
          <a:p>
            <a:pPr algn="just"/>
            <a:r>
              <a:rPr lang="en-US" sz="2400">
                <a:latin typeface="Arial" panose="020B0604020202020204" pitchFamily="34" charset="0"/>
                <a:cs typeface="Arial" panose="020B0604020202020204" pitchFamily="34" charset="0"/>
              </a:rPr>
              <a:t>Describe how to follow-up on changes, adaptations and </a:t>
            </a:r>
            <a:r>
              <a:rPr lang="en-US" sz="2400" b="1">
                <a:latin typeface="Arial" panose="020B0604020202020204" pitchFamily="34" charset="0"/>
                <a:cs typeface="Arial" panose="020B0604020202020204" pitchFamily="34" charset="0"/>
              </a:rPr>
              <a:t>lessons learned </a:t>
            </a:r>
            <a:r>
              <a:rPr lang="en-US" sz="2400">
                <a:latin typeface="Arial" panose="020B0604020202020204" pitchFamily="34" charset="0"/>
                <a:cs typeface="Arial" panose="020B0604020202020204" pitchFamily="34" charset="0"/>
              </a:rPr>
              <a:t>from (previous) experiences in order to improve the quality of the project.</a:t>
            </a:r>
          </a:p>
        </p:txBody>
      </p:sp>
      <p:grpSp>
        <p:nvGrpSpPr>
          <p:cNvPr id="7" name="Groep 6">
            <a:extLst>
              <a:ext uri="{FF2B5EF4-FFF2-40B4-BE49-F238E27FC236}">
                <a16:creationId xmlns:a16="http://schemas.microsoft.com/office/drawing/2014/main" id="{B500ED6C-0E4F-4EF7-8F26-5DCE2DABFC94}"/>
              </a:ext>
            </a:extLst>
          </p:cNvPr>
          <p:cNvGrpSpPr/>
          <p:nvPr/>
        </p:nvGrpSpPr>
        <p:grpSpPr>
          <a:xfrm>
            <a:off x="9458129" y="81915"/>
            <a:ext cx="1536441" cy="487354"/>
            <a:chOff x="1294192" y="381"/>
            <a:chExt cx="4612276" cy="529816"/>
          </a:xfrm>
        </p:grpSpPr>
        <p:sp>
          <p:nvSpPr>
            <p:cNvPr id="8" name="Pijl: vijfhoek 7">
              <a:extLst>
                <a:ext uri="{FF2B5EF4-FFF2-40B4-BE49-F238E27FC236}">
                  <a16:creationId xmlns:a16="http://schemas.microsoft.com/office/drawing/2014/main" id="{C9655618-60AF-EBC1-AB24-422894304C84}"/>
                </a:ext>
              </a:extLst>
            </p:cNvPr>
            <p:cNvSpPr/>
            <p:nvPr/>
          </p:nvSpPr>
          <p:spPr>
            <a:xfrm rot="10800000">
              <a:off x="1294192" y="381"/>
              <a:ext cx="4612276" cy="529816"/>
            </a:xfrm>
            <a:prstGeom prst="homePlate">
              <a:avLst/>
            </a:prstGeom>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sp>
        <p:sp>
          <p:nvSpPr>
            <p:cNvPr id="10" name="Pijl: vijfhoek 4">
              <a:extLst>
                <a:ext uri="{FF2B5EF4-FFF2-40B4-BE49-F238E27FC236}">
                  <a16:creationId xmlns:a16="http://schemas.microsoft.com/office/drawing/2014/main" id="{4ABA7DB4-A4AE-6AD9-E701-4BC2E72A1454}"/>
                </a:ext>
              </a:extLst>
            </p:cNvPr>
            <p:cNvSpPr txBox="1"/>
            <p:nvPr/>
          </p:nvSpPr>
          <p:spPr>
            <a:xfrm rot="21600000">
              <a:off x="1426646" y="381"/>
              <a:ext cx="4479822" cy="52981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33634" tIns="80010" rIns="149352" bIns="80010" numCol="1" spcCol="1270" anchor="ctr" anchorCtr="0">
              <a:noAutofit/>
            </a:bodyPr>
            <a:lstStyle/>
            <a:p>
              <a:pPr marL="0" lvl="0" indent="0" algn="ctr" defTabSz="933450">
                <a:lnSpc>
                  <a:spcPct val="90000"/>
                </a:lnSpc>
                <a:spcBef>
                  <a:spcPct val="0"/>
                </a:spcBef>
                <a:spcAft>
                  <a:spcPct val="35000"/>
                </a:spcAft>
                <a:buNone/>
              </a:pPr>
              <a:r>
                <a:rPr lang="nl-NL" sz="2100" kern="1200"/>
                <a:t>Module 8</a:t>
              </a:r>
              <a:endParaRPr lang="en-BE" sz="2100" kern="1200"/>
            </a:p>
          </p:txBody>
        </p:sp>
      </p:grpSp>
      <p:sp>
        <p:nvSpPr>
          <p:cNvPr id="3" name="Tekstvak 2">
            <a:extLst>
              <a:ext uri="{FF2B5EF4-FFF2-40B4-BE49-F238E27FC236}">
                <a16:creationId xmlns:a16="http://schemas.microsoft.com/office/drawing/2014/main" id="{B5BA8516-6641-EE5E-E22D-3D41C9DC6E20}"/>
              </a:ext>
            </a:extLst>
          </p:cNvPr>
          <p:cNvSpPr txBox="1"/>
          <p:nvPr/>
        </p:nvSpPr>
        <p:spPr>
          <a:xfrm>
            <a:off x="813772" y="1367655"/>
            <a:ext cx="8504002" cy="830997"/>
          </a:xfrm>
          <a:prstGeom prst="rect">
            <a:avLst/>
          </a:prstGeom>
          <a:noFill/>
        </p:spPr>
        <p:txBody>
          <a:bodyPr wrap="square" lIns="91440" tIns="45720" rIns="91440" bIns="45720" anchor="t">
            <a:spAutoFit/>
          </a:bodyPr>
          <a:lstStyle/>
          <a:p>
            <a:r>
              <a:rPr lang="en-US" sz="2400" b="1">
                <a:solidFill>
                  <a:schemeClr val="accent1">
                    <a:lumMod val="75000"/>
                  </a:schemeClr>
                </a:solidFill>
                <a:latin typeface="Arial"/>
                <a:cs typeface="Arial"/>
              </a:rPr>
              <a:t>1. Lessons learned</a:t>
            </a:r>
            <a:br>
              <a:rPr lang="en-US" sz="2400" b="1">
                <a:solidFill>
                  <a:schemeClr val="accent1">
                    <a:lumMod val="75000"/>
                  </a:schemeClr>
                </a:solidFill>
                <a:latin typeface="Arial"/>
                <a:cs typeface="Arial"/>
              </a:rPr>
            </a:br>
            <a:r>
              <a:rPr lang="en-US" sz="2400" b="1">
                <a:solidFill>
                  <a:schemeClr val="accent1">
                    <a:lumMod val="75000"/>
                  </a:schemeClr>
                </a:solidFill>
                <a:latin typeface="Arial"/>
                <a:cs typeface="Arial"/>
              </a:rPr>
              <a:t>2. Follow-up &amp; steering</a:t>
            </a:r>
          </a:p>
        </p:txBody>
      </p:sp>
      <p:sp>
        <p:nvSpPr>
          <p:cNvPr id="4" name="Ovaal 3" descr="Kompas met effen opvulling">
            <a:extLst>
              <a:ext uri="{FF2B5EF4-FFF2-40B4-BE49-F238E27FC236}">
                <a16:creationId xmlns:a16="http://schemas.microsoft.com/office/drawing/2014/main" id="{D831ABBB-5802-41A9-A920-7F782A8DA431}"/>
              </a:ext>
            </a:extLst>
          </p:cNvPr>
          <p:cNvSpPr>
            <a:spLocks noChangeAspect="1"/>
          </p:cNvSpPr>
          <p:nvPr/>
        </p:nvSpPr>
        <p:spPr>
          <a:xfrm>
            <a:off x="7637252" y="50326"/>
            <a:ext cx="1865000" cy="1800000"/>
          </a:xfrm>
          <a:prstGeom prst="ellipse">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solidFill>
              <a:schemeClr val="accent1"/>
            </a:solidFill>
          </a:ln>
        </p:spPr>
        <p:style>
          <a:lnRef idx="2">
            <a:schemeClr val="lt2">
              <a:hueOff val="0"/>
              <a:satOff val="0"/>
              <a:lumOff val="0"/>
              <a:alphaOff val="0"/>
            </a:schemeClr>
          </a:lnRef>
          <a:fillRef idx="1">
            <a:scrgbClr r="0" g="0" b="0"/>
          </a:fillRef>
          <a:effectRef idx="0">
            <a:schemeClr val="dk2">
              <a:tint val="50000"/>
              <a:hueOff val="0"/>
              <a:satOff val="0"/>
              <a:lumOff val="0"/>
              <a:alphaOff val="0"/>
            </a:schemeClr>
          </a:effectRef>
          <a:fontRef idx="minor">
            <a:schemeClr val="lt2">
              <a:hueOff val="0"/>
              <a:satOff val="0"/>
              <a:lumOff val="0"/>
              <a:alphaOff val="0"/>
            </a:schemeClr>
          </a:fontRef>
        </p:style>
      </p:sp>
    </p:spTree>
    <p:extLst>
      <p:ext uri="{BB962C8B-B14F-4D97-AF65-F5344CB8AC3E}">
        <p14:creationId xmlns:p14="http://schemas.microsoft.com/office/powerpoint/2010/main" val="188311838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57B5984-B60C-125B-333C-31BF69E8D7C8}"/>
              </a:ext>
            </a:extLst>
          </p:cNvPr>
          <p:cNvSpPr txBox="1"/>
          <p:nvPr/>
        </p:nvSpPr>
        <p:spPr>
          <a:xfrm>
            <a:off x="1092681" y="627161"/>
            <a:ext cx="924668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3200">
                <a:solidFill>
                  <a:srgbClr val="3E534E"/>
                </a:solidFill>
                <a:latin typeface="Arial Black" panose="020B0A04020102020204"/>
              </a:rPr>
              <a:t>Learning &amp; steering</a:t>
            </a:r>
          </a:p>
        </p:txBody>
      </p:sp>
      <p:sp>
        <p:nvSpPr>
          <p:cNvPr id="15" name="Oval 14">
            <a:extLst>
              <a:ext uri="{FF2B5EF4-FFF2-40B4-BE49-F238E27FC236}">
                <a16:creationId xmlns:a16="http://schemas.microsoft.com/office/drawing/2014/main" id="{78051766-8716-FE5F-EE21-BF90FBFE6033}"/>
              </a:ext>
            </a:extLst>
          </p:cNvPr>
          <p:cNvSpPr/>
          <p:nvPr/>
        </p:nvSpPr>
        <p:spPr>
          <a:xfrm>
            <a:off x="-366874" y="532998"/>
            <a:ext cx="834657" cy="834657"/>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17" name="Straight Connector 16">
            <a:extLst>
              <a:ext uri="{FF2B5EF4-FFF2-40B4-BE49-F238E27FC236}">
                <a16:creationId xmlns:a16="http://schemas.microsoft.com/office/drawing/2014/main" id="{5FEBDC6A-EEE1-240F-F1A4-E807DEF0FAC2}"/>
              </a:ext>
            </a:extLst>
          </p:cNvPr>
          <p:cNvCxnSpPr>
            <a:cxnSpLocks/>
          </p:cNvCxnSpPr>
          <p:nvPr/>
        </p:nvCxnSpPr>
        <p:spPr>
          <a:xfrm>
            <a:off x="190500" y="950327"/>
            <a:ext cx="554567"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81AD887B-4AE0-01FE-F4F6-4A6B244CFB19}"/>
              </a:ext>
            </a:extLst>
          </p:cNvPr>
          <p:cNvSpPr/>
          <p:nvPr/>
        </p:nvSpPr>
        <p:spPr>
          <a:xfrm>
            <a:off x="9317774" y="-1032933"/>
            <a:ext cx="9130918" cy="913091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6" name="Tekstvak 5">
            <a:extLst>
              <a:ext uri="{FF2B5EF4-FFF2-40B4-BE49-F238E27FC236}">
                <a16:creationId xmlns:a16="http://schemas.microsoft.com/office/drawing/2014/main" id="{ED6ACA08-68CE-49F8-E42F-52DCEC567598}"/>
              </a:ext>
            </a:extLst>
          </p:cNvPr>
          <p:cNvSpPr txBox="1"/>
          <p:nvPr/>
        </p:nvSpPr>
        <p:spPr>
          <a:xfrm>
            <a:off x="745067" y="1629265"/>
            <a:ext cx="7965818" cy="4555093"/>
          </a:xfrm>
          <a:prstGeom prst="rect">
            <a:avLst/>
          </a:prstGeom>
          <a:solidFill>
            <a:schemeClr val="tx1">
              <a:lumMod val="20000"/>
              <a:lumOff val="80000"/>
            </a:schemeClr>
          </a:solidFill>
        </p:spPr>
        <p:txBody>
          <a:bodyPr wrap="square" lIns="91440" tIns="45720" rIns="91440" bIns="45720" anchor="t">
            <a:spAutoFit/>
          </a:bodyPr>
          <a:lstStyle/>
          <a:p>
            <a:pPr algn="just"/>
            <a:r>
              <a:rPr lang="en-US" sz="2400" b="1">
                <a:latin typeface="Arial" panose="020B0604020202020204" pitchFamily="34" charset="0"/>
                <a:cs typeface="Arial" panose="020B0604020202020204" pitchFamily="34" charset="0"/>
              </a:rPr>
              <a:t>Key questions</a:t>
            </a:r>
          </a:p>
          <a:p>
            <a:pPr algn="just"/>
            <a:r>
              <a:rPr lang="en-US" sz="2000">
                <a:latin typeface="Arial" panose="020B0604020202020204" pitchFamily="34" charset="0"/>
                <a:cs typeface="Arial" panose="020B0604020202020204" pitchFamily="34" charset="0"/>
              </a:rPr>
              <a:t>1) Project track record: </a:t>
            </a:r>
          </a:p>
          <a:p>
            <a:pPr marL="800100" lvl="1" indent="-342900" algn="just">
              <a:buFont typeface="Arial" panose="020B0604020202020204" pitchFamily="34" charset="0"/>
              <a:buChar char="•"/>
            </a:pPr>
            <a:r>
              <a:rPr lang="en-US">
                <a:latin typeface="Arial" panose="020B0604020202020204" pitchFamily="34" charset="0"/>
                <a:cs typeface="Arial" panose="020B0604020202020204" pitchFamily="34" charset="0"/>
              </a:rPr>
              <a:t>New</a:t>
            </a:r>
          </a:p>
          <a:p>
            <a:pPr marL="800100" lvl="1" indent="-342900" algn="just">
              <a:buFont typeface="Arial" panose="020B0604020202020204" pitchFamily="34" charset="0"/>
              <a:buChar char="•"/>
            </a:pPr>
            <a:r>
              <a:rPr lang="en-US">
                <a:latin typeface="Arial" panose="020B0604020202020204" pitchFamily="34" charset="0"/>
                <a:cs typeface="Arial" panose="020B0604020202020204" pitchFamily="34" charset="0"/>
              </a:rPr>
              <a:t>Follow-up project: Continuation of an existing intervention or </a:t>
            </a:r>
            <a:r>
              <a:rPr lang="en-US" err="1">
                <a:latin typeface="Arial" panose="020B0604020202020204" pitchFamily="34" charset="0"/>
                <a:cs typeface="Arial" panose="020B0604020202020204" pitchFamily="34" charset="0"/>
              </a:rPr>
              <a:t>finalisation</a:t>
            </a:r>
            <a:r>
              <a:rPr lang="en-US">
                <a:latin typeface="Arial" panose="020B0604020202020204" pitchFamily="34" charset="0"/>
                <a:cs typeface="Arial" panose="020B0604020202020204" pitchFamily="34" charset="0"/>
              </a:rPr>
              <a:t>/harvesting phase</a:t>
            </a:r>
          </a:p>
          <a:p>
            <a:pPr marL="800100" lvl="1" indent="-342900" algn="just">
              <a:buFont typeface="Arial" panose="020B0604020202020204" pitchFamily="34" charset="0"/>
              <a:buChar char="•"/>
            </a:pPr>
            <a:r>
              <a:rPr lang="en-US">
                <a:latin typeface="Arial" panose="020B0604020202020204" pitchFamily="34" charset="0"/>
                <a:cs typeface="Arial" panose="020B0604020202020204" pitchFamily="34" charset="0"/>
              </a:rPr>
              <a:t>Re-submission </a:t>
            </a:r>
          </a:p>
          <a:p>
            <a:pPr algn="just"/>
            <a:r>
              <a:rPr lang="en-US" i="1">
                <a:latin typeface="Arial" panose="020B0604020202020204" pitchFamily="34" charset="0"/>
                <a:cs typeface="Arial" panose="020B0604020202020204" pitchFamily="34" charset="0"/>
              </a:rPr>
              <a:t>(A checkbox will be included in the online submission tool)</a:t>
            </a:r>
          </a:p>
          <a:p>
            <a:pPr algn="just"/>
            <a:endParaRPr lang="en-US" sz="2400">
              <a:latin typeface="Arial" panose="020B0604020202020204" pitchFamily="34" charset="0"/>
              <a:cs typeface="Arial" panose="020B0604020202020204" pitchFamily="34" charset="0"/>
            </a:endParaRPr>
          </a:p>
          <a:p>
            <a:pPr algn="just"/>
            <a:r>
              <a:rPr lang="en-US" sz="2000">
                <a:latin typeface="Arial" panose="020B0604020202020204" pitchFamily="34" charset="0"/>
                <a:cs typeface="Arial" panose="020B0604020202020204" pitchFamily="34" charset="0"/>
              </a:rPr>
              <a:t>2) List, if relevant, previous experiences, projects between the project partners and describe the achievements / actions already undertaken. </a:t>
            </a:r>
          </a:p>
          <a:p>
            <a:pPr marL="800100" lvl="1" indent="-342900" algn="just">
              <a:buFont typeface="Arial" panose="020B0604020202020204" pitchFamily="34" charset="0"/>
              <a:buChar char="•"/>
            </a:pPr>
            <a:r>
              <a:rPr lang="en-US">
                <a:latin typeface="Arial" panose="020B0604020202020204" pitchFamily="34" charset="0"/>
                <a:cs typeface="Arial" panose="020B0604020202020204" pitchFamily="34" charset="0"/>
              </a:rPr>
              <a:t>Lessons learned from previous experiences be taken on board</a:t>
            </a:r>
          </a:p>
          <a:p>
            <a:pPr marL="800100" lvl="1" indent="-342900" algn="just">
              <a:buFont typeface="Arial" panose="020B0604020202020204" pitchFamily="34" charset="0"/>
              <a:buChar char="•"/>
            </a:pPr>
            <a:r>
              <a:rPr lang="en-US">
                <a:latin typeface="Arial" panose="020B0604020202020204" pitchFamily="34" charset="0"/>
                <a:cs typeface="Arial" panose="020B0604020202020204" pitchFamily="34" charset="0"/>
              </a:rPr>
              <a:t>In case of follow-up projects: added value</a:t>
            </a:r>
          </a:p>
          <a:p>
            <a:pPr marL="800100" lvl="1" indent="-342900" algn="just">
              <a:buFont typeface="Arial" panose="020B0604020202020204" pitchFamily="34" charset="0"/>
              <a:buChar char="•"/>
            </a:pPr>
            <a:r>
              <a:rPr lang="en-US">
                <a:latin typeface="Arial" panose="020B0604020202020204" pitchFamily="34" charset="0"/>
                <a:cs typeface="Arial" panose="020B0604020202020204" pitchFamily="34" charset="0"/>
              </a:rPr>
              <a:t>Re-submission: indicate how you dealt with shortcomings as compared to a previous proposal</a:t>
            </a:r>
          </a:p>
        </p:txBody>
      </p:sp>
      <p:grpSp>
        <p:nvGrpSpPr>
          <p:cNvPr id="7" name="Groep 6">
            <a:extLst>
              <a:ext uri="{FF2B5EF4-FFF2-40B4-BE49-F238E27FC236}">
                <a16:creationId xmlns:a16="http://schemas.microsoft.com/office/drawing/2014/main" id="{B500ED6C-0E4F-4EF7-8F26-5DCE2DABFC94}"/>
              </a:ext>
            </a:extLst>
          </p:cNvPr>
          <p:cNvGrpSpPr/>
          <p:nvPr/>
        </p:nvGrpSpPr>
        <p:grpSpPr>
          <a:xfrm>
            <a:off x="9458129" y="81915"/>
            <a:ext cx="1536441" cy="487354"/>
            <a:chOff x="1294192" y="381"/>
            <a:chExt cx="4612276" cy="529816"/>
          </a:xfrm>
        </p:grpSpPr>
        <p:sp>
          <p:nvSpPr>
            <p:cNvPr id="8" name="Pijl: vijfhoek 7">
              <a:extLst>
                <a:ext uri="{FF2B5EF4-FFF2-40B4-BE49-F238E27FC236}">
                  <a16:creationId xmlns:a16="http://schemas.microsoft.com/office/drawing/2014/main" id="{C9655618-60AF-EBC1-AB24-422894304C84}"/>
                </a:ext>
              </a:extLst>
            </p:cNvPr>
            <p:cNvSpPr/>
            <p:nvPr/>
          </p:nvSpPr>
          <p:spPr>
            <a:xfrm rot="10800000">
              <a:off x="1294192" y="381"/>
              <a:ext cx="4612276" cy="529816"/>
            </a:xfrm>
            <a:prstGeom prst="homePlate">
              <a:avLst/>
            </a:prstGeom>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sp>
        <p:sp>
          <p:nvSpPr>
            <p:cNvPr id="10" name="Pijl: vijfhoek 4">
              <a:extLst>
                <a:ext uri="{FF2B5EF4-FFF2-40B4-BE49-F238E27FC236}">
                  <a16:creationId xmlns:a16="http://schemas.microsoft.com/office/drawing/2014/main" id="{4ABA7DB4-A4AE-6AD9-E701-4BC2E72A1454}"/>
                </a:ext>
              </a:extLst>
            </p:cNvPr>
            <p:cNvSpPr txBox="1"/>
            <p:nvPr/>
          </p:nvSpPr>
          <p:spPr>
            <a:xfrm rot="21600000">
              <a:off x="1426646" y="381"/>
              <a:ext cx="4479822" cy="52981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33634" tIns="80010" rIns="149352" bIns="80010" numCol="1" spcCol="1270" anchor="ctr" anchorCtr="0">
              <a:noAutofit/>
            </a:bodyPr>
            <a:lstStyle/>
            <a:p>
              <a:pPr marL="0" lvl="0" indent="0" algn="ctr" defTabSz="933450">
                <a:lnSpc>
                  <a:spcPct val="90000"/>
                </a:lnSpc>
                <a:spcBef>
                  <a:spcPct val="0"/>
                </a:spcBef>
                <a:spcAft>
                  <a:spcPct val="35000"/>
                </a:spcAft>
                <a:buNone/>
              </a:pPr>
              <a:r>
                <a:rPr lang="nl-NL" sz="2100" kern="1200"/>
                <a:t>Module 8</a:t>
              </a:r>
              <a:endParaRPr lang="en-BE" sz="2100" kern="1200"/>
            </a:p>
          </p:txBody>
        </p:sp>
      </p:grpSp>
      <p:sp>
        <p:nvSpPr>
          <p:cNvPr id="4" name="TextBox 1">
            <a:extLst>
              <a:ext uri="{FF2B5EF4-FFF2-40B4-BE49-F238E27FC236}">
                <a16:creationId xmlns:a16="http://schemas.microsoft.com/office/drawing/2014/main" id="{405F3FD5-53F7-5DB0-21D0-6AE7E9A8D28A}"/>
              </a:ext>
            </a:extLst>
          </p:cNvPr>
          <p:cNvSpPr txBox="1"/>
          <p:nvPr/>
        </p:nvSpPr>
        <p:spPr>
          <a:xfrm>
            <a:off x="1100409" y="6275069"/>
            <a:ext cx="7039883" cy="41498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lnSpc>
                <a:spcPct val="130000"/>
              </a:lnSpc>
              <a:spcAft>
                <a:spcPts val="600"/>
              </a:spcAft>
            </a:pPr>
            <a:r>
              <a:rPr lang="en-GB" sz="1800" b="1" i="1">
                <a:solidFill>
                  <a:schemeClr val="tx2"/>
                </a:solidFill>
                <a:effectLst/>
                <a:latin typeface="Arial" panose="020B0604020202020204" pitchFamily="34" charset="0"/>
                <a:ea typeface="Times New Roman" panose="02020603050405020304" pitchFamily="18" charset="0"/>
              </a:rPr>
              <a:t>Maximum 2.500 characters</a:t>
            </a:r>
            <a:endParaRPr lang="en-BE" sz="1800">
              <a:solidFill>
                <a:schemeClr val="tx2"/>
              </a:solidFill>
              <a:effectLst/>
              <a:latin typeface="Arial" panose="020B0604020202020204" pitchFamily="34" charset="0"/>
              <a:ea typeface="Times New Roman" panose="02020603050405020304" pitchFamily="18" charset="0"/>
            </a:endParaRPr>
          </a:p>
        </p:txBody>
      </p:sp>
      <p:pic>
        <p:nvPicPr>
          <p:cNvPr id="11" name="Graphic 24" descr="Wegwijzer met effen opvulling">
            <a:extLst>
              <a:ext uri="{FF2B5EF4-FFF2-40B4-BE49-F238E27FC236}">
                <a16:creationId xmlns:a16="http://schemas.microsoft.com/office/drawing/2014/main" id="{F6CD89A6-5D97-D526-209C-A2728908F8CB}"/>
              </a:ext>
            </a:extLst>
          </p:cNvPr>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45067" y="6230839"/>
            <a:ext cx="389153" cy="503446"/>
          </a:xfrm>
          <a:prstGeom prst="rect">
            <a:avLst/>
          </a:prstGeom>
        </p:spPr>
      </p:pic>
    </p:spTree>
    <p:extLst>
      <p:ext uri="{BB962C8B-B14F-4D97-AF65-F5344CB8AC3E}">
        <p14:creationId xmlns:p14="http://schemas.microsoft.com/office/powerpoint/2010/main" val="336519771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0">
  <p:cSld>
    <p:bg>
      <p:bgPr>
        <a:solidFill>
          <a:schemeClr val="accent5"/>
        </a:solidFill>
        <a:effectLst/>
      </p:bgPr>
    </p:bg>
    <p:spTree>
      <p:nvGrpSpPr>
        <p:cNvPr id="1" name=""/>
        <p:cNvGrpSpPr/>
        <p:nvPr/>
      </p:nvGrpSpPr>
      <p:grpSpPr>
        <a:xfrm>
          <a:off x="0" y="0"/>
          <a:ext cx="0" cy="0"/>
          <a:chOff x="0" y="0"/>
          <a:chExt cx="0" cy="0"/>
        </a:xfrm>
      </p:grpSpPr>
      <p:sp>
        <p:nvSpPr>
          <p:cNvPr id="15" name="Oval 14">
            <a:extLst>
              <a:ext uri="{FF2B5EF4-FFF2-40B4-BE49-F238E27FC236}">
                <a16:creationId xmlns:a16="http://schemas.microsoft.com/office/drawing/2014/main" id="{78051766-8716-FE5F-EE21-BF90FBFE6033}"/>
              </a:ext>
            </a:extLst>
          </p:cNvPr>
          <p:cNvSpPr/>
          <p:nvPr/>
        </p:nvSpPr>
        <p:spPr>
          <a:xfrm>
            <a:off x="-389619" y="532998"/>
            <a:ext cx="834657" cy="83465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solidFill>
                <a:schemeClr val="accent6"/>
              </a:solidFill>
            </a:endParaRPr>
          </a:p>
        </p:txBody>
      </p:sp>
      <p:cxnSp>
        <p:nvCxnSpPr>
          <p:cNvPr id="17" name="Straight Connector 16">
            <a:extLst>
              <a:ext uri="{FF2B5EF4-FFF2-40B4-BE49-F238E27FC236}">
                <a16:creationId xmlns:a16="http://schemas.microsoft.com/office/drawing/2014/main" id="{5FEBDC6A-EEE1-240F-F1A4-E807DEF0FAC2}"/>
              </a:ext>
            </a:extLst>
          </p:cNvPr>
          <p:cNvCxnSpPr>
            <a:cxnSpLocks/>
          </p:cNvCxnSpPr>
          <p:nvPr/>
        </p:nvCxnSpPr>
        <p:spPr>
          <a:xfrm>
            <a:off x="190500" y="950327"/>
            <a:ext cx="554567" cy="0"/>
          </a:xfrm>
          <a:prstGeom prst="line">
            <a:avLst/>
          </a:prstGeom>
          <a:ln w="15875">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933F26CB-6D41-A2A4-3D6A-CEC36C727BEA}"/>
              </a:ext>
            </a:extLst>
          </p:cNvPr>
          <p:cNvSpPr txBox="1"/>
          <p:nvPr/>
        </p:nvSpPr>
        <p:spPr>
          <a:xfrm>
            <a:off x="979666" y="635913"/>
            <a:ext cx="5607401" cy="646331"/>
          </a:xfrm>
          <a:prstGeom prst="rect">
            <a:avLst/>
          </a:prstGeom>
          <a:noFill/>
        </p:spPr>
        <p:txBody>
          <a:bodyPr wrap="square" rtlCol="0">
            <a:spAutoFit/>
          </a:bodyPr>
          <a:lstStyle/>
          <a:p>
            <a:r>
              <a:rPr lang="nl-NL" sz="3600" err="1">
                <a:solidFill>
                  <a:schemeClr val="bg2"/>
                </a:solidFill>
                <a:latin typeface="+mj-lt"/>
              </a:rPr>
              <a:t>Annexes</a:t>
            </a:r>
            <a:endParaRPr lang="nl-NL" sz="3600">
              <a:solidFill>
                <a:schemeClr val="bg2"/>
              </a:solidFill>
              <a:latin typeface="+mj-lt"/>
            </a:endParaRPr>
          </a:p>
        </p:txBody>
      </p:sp>
      <p:sp>
        <p:nvSpPr>
          <p:cNvPr id="16" name="TextBox 15">
            <a:extLst>
              <a:ext uri="{FF2B5EF4-FFF2-40B4-BE49-F238E27FC236}">
                <a16:creationId xmlns:a16="http://schemas.microsoft.com/office/drawing/2014/main" id="{4803F87F-A5F6-03CD-7268-A1890131D392}"/>
              </a:ext>
            </a:extLst>
          </p:cNvPr>
          <p:cNvSpPr txBox="1"/>
          <p:nvPr/>
        </p:nvSpPr>
        <p:spPr>
          <a:xfrm>
            <a:off x="27709" y="1495282"/>
            <a:ext cx="9836699" cy="4829720"/>
          </a:xfrm>
          <a:prstGeom prst="rect">
            <a:avLst/>
          </a:prstGeom>
          <a:noFill/>
        </p:spPr>
        <p:txBody>
          <a:bodyPr wrap="square" rtlCol="0">
            <a:spAutoFit/>
          </a:bodyPr>
          <a:lstStyle/>
          <a:p>
            <a:pPr marL="1257300" lvl="2" indent="-342900" eaLnBrk="1" hangingPunct="1">
              <a:lnSpc>
                <a:spcPct val="80000"/>
              </a:lnSpc>
              <a:buFont typeface="Arial" panose="020B0604020202020204" pitchFamily="34" charset="0"/>
              <a:buChar char="•"/>
              <a:defRPr/>
            </a:pPr>
            <a:r>
              <a:rPr lang="en-US" altLang="nl-BE" sz="2400">
                <a:solidFill>
                  <a:schemeClr val="bg1"/>
                </a:solidFill>
                <a:latin typeface="Arial" panose="020B0604020202020204" pitchFamily="34" charset="0"/>
              </a:rPr>
              <a:t>Annex 1: Excel sheet with tabs per module for formulation</a:t>
            </a:r>
          </a:p>
          <a:p>
            <a:pPr marL="1257300" lvl="2" indent="-342900" eaLnBrk="1" hangingPunct="1">
              <a:lnSpc>
                <a:spcPct val="80000"/>
              </a:lnSpc>
              <a:buFont typeface="Arial" panose="020B0604020202020204" pitchFamily="34" charset="0"/>
              <a:buChar char="•"/>
              <a:defRPr/>
            </a:pPr>
            <a:endParaRPr lang="en-US" altLang="nl-BE" sz="2400">
              <a:solidFill>
                <a:schemeClr val="bg1"/>
              </a:solidFill>
              <a:latin typeface="Arial" panose="020B0604020202020204" pitchFamily="34" charset="0"/>
            </a:endParaRPr>
          </a:p>
          <a:p>
            <a:pPr marL="1257300" lvl="2" indent="-342900" eaLnBrk="1" hangingPunct="1">
              <a:lnSpc>
                <a:spcPct val="80000"/>
              </a:lnSpc>
              <a:buFont typeface="Arial" panose="020B0604020202020204" pitchFamily="34" charset="0"/>
              <a:buChar char="•"/>
              <a:defRPr/>
            </a:pPr>
            <a:endParaRPr lang="en-US" altLang="nl-BE" sz="2400">
              <a:solidFill>
                <a:schemeClr val="bg1"/>
              </a:solidFill>
              <a:latin typeface="Arial" panose="020B0604020202020204" pitchFamily="34" charset="0"/>
            </a:endParaRPr>
          </a:p>
          <a:p>
            <a:pPr lvl="2" eaLnBrk="1" hangingPunct="1">
              <a:lnSpc>
                <a:spcPct val="80000"/>
              </a:lnSpc>
              <a:defRPr/>
            </a:pPr>
            <a:endParaRPr lang="en-US" altLang="nl-BE" sz="2400">
              <a:solidFill>
                <a:schemeClr val="bg1"/>
              </a:solidFill>
              <a:latin typeface="Arial" panose="020B0604020202020204" pitchFamily="34" charset="0"/>
            </a:endParaRPr>
          </a:p>
          <a:p>
            <a:pPr marL="1257300" lvl="2" indent="-342900" eaLnBrk="1" hangingPunct="1">
              <a:lnSpc>
                <a:spcPct val="80000"/>
              </a:lnSpc>
              <a:buFont typeface="Arial" panose="020B0604020202020204" pitchFamily="34" charset="0"/>
              <a:buChar char="•"/>
              <a:defRPr/>
            </a:pPr>
            <a:endParaRPr lang="en-US" altLang="nl-BE" sz="2400">
              <a:solidFill>
                <a:schemeClr val="bg1"/>
              </a:solidFill>
              <a:latin typeface="Arial" panose="020B0604020202020204" pitchFamily="34" charset="0"/>
            </a:endParaRPr>
          </a:p>
          <a:p>
            <a:pPr marL="1257300" lvl="2" indent="-342900" eaLnBrk="1" hangingPunct="1">
              <a:lnSpc>
                <a:spcPct val="80000"/>
              </a:lnSpc>
              <a:buFont typeface="Arial" panose="020B0604020202020204" pitchFamily="34" charset="0"/>
              <a:buChar char="•"/>
              <a:defRPr/>
            </a:pPr>
            <a:r>
              <a:rPr lang="en-US" altLang="nl-BE" sz="2400">
                <a:solidFill>
                  <a:schemeClr val="bg1"/>
                </a:solidFill>
                <a:latin typeface="Arial" panose="020B0604020202020204" pitchFamily="34" charset="0"/>
              </a:rPr>
              <a:t>Annex 2: ITP budget format</a:t>
            </a:r>
          </a:p>
          <a:p>
            <a:pPr marL="1257300" lvl="2" indent="-342900" eaLnBrk="1" hangingPunct="1">
              <a:lnSpc>
                <a:spcPct val="80000"/>
              </a:lnSpc>
              <a:buFont typeface="Arial" panose="020B0604020202020204" pitchFamily="34" charset="0"/>
              <a:buChar char="•"/>
              <a:defRPr/>
            </a:pPr>
            <a:endParaRPr lang="en-US" altLang="nl-BE" sz="2400">
              <a:solidFill>
                <a:schemeClr val="bg1"/>
              </a:solidFill>
              <a:latin typeface="Arial" panose="020B0604020202020204" pitchFamily="34" charset="0"/>
            </a:endParaRPr>
          </a:p>
          <a:p>
            <a:pPr lvl="2" eaLnBrk="1" hangingPunct="1">
              <a:lnSpc>
                <a:spcPct val="80000"/>
              </a:lnSpc>
              <a:defRPr/>
            </a:pPr>
            <a:r>
              <a:rPr lang="en-US" altLang="nl-BE" sz="2400" b="1">
                <a:solidFill>
                  <a:schemeClr val="accent1"/>
                </a:solidFill>
                <a:latin typeface="Arial" panose="020B0604020202020204" pitchFamily="34" charset="0"/>
              </a:rPr>
              <a:t>Mandatory Annexes without format</a:t>
            </a:r>
          </a:p>
          <a:p>
            <a:pPr marL="1257300" lvl="2" indent="-342900" eaLnBrk="1" hangingPunct="1">
              <a:lnSpc>
                <a:spcPct val="80000"/>
              </a:lnSpc>
              <a:buFont typeface="Arial" panose="020B0604020202020204" pitchFamily="34" charset="0"/>
              <a:buChar char="•"/>
              <a:defRPr/>
            </a:pPr>
            <a:r>
              <a:rPr lang="en-US" altLang="nl-BE" sz="2400">
                <a:solidFill>
                  <a:schemeClr val="bg1"/>
                </a:solidFill>
                <a:latin typeface="Arial" panose="020B0604020202020204" pitchFamily="34" charset="0"/>
              </a:rPr>
              <a:t>Annex 3: CVs of the promoters (if no online link)</a:t>
            </a:r>
          </a:p>
          <a:p>
            <a:pPr marL="1257300" lvl="2" indent="-342900" eaLnBrk="1" hangingPunct="1">
              <a:lnSpc>
                <a:spcPct val="80000"/>
              </a:lnSpc>
              <a:buFont typeface="Arial" panose="020B0604020202020204" pitchFamily="34" charset="0"/>
              <a:buChar char="•"/>
              <a:defRPr/>
            </a:pPr>
            <a:endParaRPr lang="en-US" altLang="nl-BE" sz="2400">
              <a:solidFill>
                <a:schemeClr val="bg1"/>
              </a:solidFill>
              <a:latin typeface="Arial" panose="020B0604020202020204" pitchFamily="34" charset="0"/>
            </a:endParaRPr>
          </a:p>
          <a:p>
            <a:pPr lvl="2" eaLnBrk="1" hangingPunct="1">
              <a:lnSpc>
                <a:spcPct val="80000"/>
              </a:lnSpc>
              <a:defRPr/>
            </a:pPr>
            <a:r>
              <a:rPr lang="en-US" altLang="nl-BE" sz="2400" b="1">
                <a:solidFill>
                  <a:schemeClr val="accent1"/>
                </a:solidFill>
                <a:latin typeface="Arial" panose="020B0604020202020204" pitchFamily="34" charset="0"/>
              </a:rPr>
              <a:t>Optional Annexes</a:t>
            </a:r>
          </a:p>
          <a:p>
            <a:pPr marL="1257300" lvl="2" indent="-342900" eaLnBrk="1" hangingPunct="1">
              <a:lnSpc>
                <a:spcPct val="80000"/>
              </a:lnSpc>
              <a:buFont typeface="Arial" panose="020B0604020202020204" pitchFamily="34" charset="0"/>
              <a:buChar char="•"/>
              <a:defRPr/>
            </a:pPr>
            <a:r>
              <a:rPr lang="en-US" altLang="nl-BE" sz="2400">
                <a:solidFill>
                  <a:schemeClr val="bg1"/>
                </a:solidFill>
                <a:latin typeface="Arial" panose="020B0604020202020204" pitchFamily="34" charset="0"/>
              </a:rPr>
              <a:t>Endorsement letter of the partner institution(s)  </a:t>
            </a:r>
          </a:p>
          <a:p>
            <a:pPr marL="1257300" lvl="2" indent="-342900" eaLnBrk="1" hangingPunct="1">
              <a:lnSpc>
                <a:spcPct val="80000"/>
              </a:lnSpc>
              <a:buFont typeface="Arial" panose="020B0604020202020204" pitchFamily="34" charset="0"/>
              <a:buChar char="•"/>
              <a:defRPr/>
            </a:pPr>
            <a:r>
              <a:rPr lang="en-US" altLang="nl-BE" sz="2400">
                <a:solidFill>
                  <a:schemeClr val="bg1"/>
                </a:solidFill>
                <a:latin typeface="Arial" panose="020B0604020202020204" pitchFamily="34" charset="0"/>
              </a:rPr>
              <a:t>Letter of support of </a:t>
            </a:r>
            <a:r>
              <a:rPr lang="en-US" altLang="nl-BE" sz="2400" err="1">
                <a:solidFill>
                  <a:schemeClr val="bg1"/>
                </a:solidFill>
                <a:latin typeface="Arial" panose="020B0604020202020204" pitchFamily="34" charset="0"/>
              </a:rPr>
              <a:t>formalised</a:t>
            </a:r>
            <a:r>
              <a:rPr lang="en-US" altLang="nl-BE" sz="2400">
                <a:solidFill>
                  <a:schemeClr val="bg1"/>
                </a:solidFill>
                <a:latin typeface="Arial" panose="020B0604020202020204" pitchFamily="34" charset="0"/>
              </a:rPr>
              <a:t> Synergy / Multi-Stakeholder Partnership (MSP)/etc.</a:t>
            </a:r>
          </a:p>
          <a:p>
            <a:pPr marL="1257300" lvl="2" indent="-342900" eaLnBrk="1" hangingPunct="1">
              <a:lnSpc>
                <a:spcPct val="80000"/>
              </a:lnSpc>
              <a:buFont typeface="Arial" panose="020B0604020202020204" pitchFamily="34" charset="0"/>
              <a:buChar char="•"/>
              <a:defRPr/>
            </a:pPr>
            <a:r>
              <a:rPr lang="en-US" altLang="nl-BE" sz="2400">
                <a:solidFill>
                  <a:schemeClr val="bg1"/>
                </a:solidFill>
                <a:latin typeface="Arial" panose="020B0604020202020204" pitchFamily="34" charset="0"/>
              </a:rPr>
              <a:t>CVs of Co-promoters (not mandatory, if no online link)</a:t>
            </a:r>
          </a:p>
          <a:p>
            <a:pPr>
              <a:lnSpc>
                <a:spcPct val="107000"/>
              </a:lnSpc>
              <a:spcAft>
                <a:spcPts val="800"/>
              </a:spcAft>
            </a:pPr>
            <a:endParaRPr lang="en-US" sz="2000">
              <a:solidFill>
                <a:schemeClr val="bg2"/>
              </a:solidFill>
              <a:effectLst/>
              <a:ea typeface="Calibri" panose="020F0502020204030204" pitchFamily="34" charset="0"/>
              <a:cs typeface="Times New Roman" panose="02020603050405020304" pitchFamily="18" charset="0"/>
            </a:endParaRPr>
          </a:p>
        </p:txBody>
      </p:sp>
      <p:sp>
        <p:nvSpPr>
          <p:cNvPr id="19" name="Oval 18">
            <a:extLst>
              <a:ext uri="{FF2B5EF4-FFF2-40B4-BE49-F238E27FC236}">
                <a16:creationId xmlns:a16="http://schemas.microsoft.com/office/drawing/2014/main" id="{76C53D71-B1A3-0368-CDB7-673296633808}"/>
              </a:ext>
            </a:extLst>
          </p:cNvPr>
          <p:cNvSpPr/>
          <p:nvPr/>
        </p:nvSpPr>
        <p:spPr>
          <a:xfrm>
            <a:off x="9317774" y="-1032933"/>
            <a:ext cx="9130918" cy="9130918"/>
          </a:xfrm>
          <a:prstGeom prst="ellipse">
            <a:avLst/>
          </a:prstGeom>
          <a:solidFill>
            <a:srgbClr val="B3C5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solidFill>
                <a:srgbClr val="CF7B1F"/>
              </a:solidFill>
            </a:endParaRPr>
          </a:p>
        </p:txBody>
      </p:sp>
      <p:graphicFrame>
        <p:nvGraphicFramePr>
          <p:cNvPr id="2" name="Tabel 1">
            <a:extLst>
              <a:ext uri="{FF2B5EF4-FFF2-40B4-BE49-F238E27FC236}">
                <a16:creationId xmlns:a16="http://schemas.microsoft.com/office/drawing/2014/main" id="{4FC3AB4F-B7DA-001F-1515-45D7DB64D1A9}"/>
              </a:ext>
            </a:extLst>
          </p:cNvPr>
          <p:cNvGraphicFramePr>
            <a:graphicFrameLocks noGrp="1"/>
          </p:cNvGraphicFramePr>
          <p:nvPr>
            <p:extLst>
              <p:ext uri="{D42A27DB-BD31-4B8C-83A1-F6EECF244321}">
                <p14:modId xmlns:p14="http://schemas.microsoft.com/office/powerpoint/2010/main" val="788155923"/>
              </p:ext>
            </p:extLst>
          </p:nvPr>
        </p:nvGraphicFramePr>
        <p:xfrm>
          <a:off x="1308440" y="1919227"/>
          <a:ext cx="6438276" cy="867668"/>
        </p:xfrm>
        <a:graphic>
          <a:graphicData uri="http://schemas.openxmlformats.org/drawingml/2006/table">
            <a:tbl>
              <a:tblPr firstRow="1" firstCol="1" bandRow="1">
                <a:tableStyleId>{BC89EF96-8CEA-46FF-86C4-4CE0E7609802}</a:tableStyleId>
              </a:tblPr>
              <a:tblGrid>
                <a:gridCol w="1962317">
                  <a:extLst>
                    <a:ext uri="{9D8B030D-6E8A-4147-A177-3AD203B41FA5}">
                      <a16:colId xmlns:a16="http://schemas.microsoft.com/office/drawing/2014/main" val="2548872879"/>
                    </a:ext>
                  </a:extLst>
                </a:gridCol>
                <a:gridCol w="4475959">
                  <a:extLst>
                    <a:ext uri="{9D8B030D-6E8A-4147-A177-3AD203B41FA5}">
                      <a16:colId xmlns:a16="http://schemas.microsoft.com/office/drawing/2014/main" val="3611494963"/>
                    </a:ext>
                  </a:extLst>
                </a:gridCol>
              </a:tblGrid>
              <a:tr h="79649">
                <a:tc>
                  <a:txBody>
                    <a:bodyPr/>
                    <a:lstStyle/>
                    <a:p>
                      <a:pPr algn="l">
                        <a:lnSpc>
                          <a:spcPct val="130000"/>
                        </a:lnSpc>
                        <a:spcAft>
                          <a:spcPts val="600"/>
                        </a:spcAft>
                      </a:pPr>
                      <a:r>
                        <a:rPr lang="en-GB" sz="1100">
                          <a:solidFill>
                            <a:schemeClr val="accent1"/>
                          </a:solidFill>
                          <a:effectLst/>
                        </a:rPr>
                        <a:t>General information</a:t>
                      </a:r>
                      <a:endParaRPr lang="nl-BE" sz="1100">
                        <a:solidFill>
                          <a:schemeClr val="accent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chemeClr val="tx1">
                        <a:lumMod val="20000"/>
                        <a:lumOff val="80000"/>
                      </a:schemeClr>
                    </a:solidFill>
                  </a:tcPr>
                </a:tc>
                <a:tc>
                  <a:txBody>
                    <a:bodyPr/>
                    <a:lstStyle/>
                    <a:p>
                      <a:pPr algn="just">
                        <a:lnSpc>
                          <a:spcPct val="130000"/>
                        </a:lnSpc>
                        <a:spcAft>
                          <a:spcPts val="600"/>
                        </a:spcAft>
                      </a:pPr>
                      <a:r>
                        <a:rPr lang="en-GB" sz="1100" b="0">
                          <a:solidFill>
                            <a:schemeClr val="accent1"/>
                          </a:solidFill>
                          <a:effectLst/>
                        </a:rPr>
                        <a:t>General information on the project</a:t>
                      </a:r>
                      <a:endParaRPr lang="nl-BE" sz="1100" b="0">
                        <a:solidFill>
                          <a:schemeClr val="accent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chemeClr val="tx1">
                        <a:lumMod val="20000"/>
                        <a:lumOff val="80000"/>
                      </a:schemeClr>
                    </a:solidFill>
                  </a:tcPr>
                </a:tc>
                <a:extLst>
                  <a:ext uri="{0D108BD9-81ED-4DB2-BD59-A6C34878D82A}">
                    <a16:rowId xmlns:a16="http://schemas.microsoft.com/office/drawing/2014/main" val="646500093"/>
                  </a:ext>
                </a:extLst>
              </a:tr>
              <a:tr h="330548">
                <a:tc>
                  <a:txBody>
                    <a:bodyPr/>
                    <a:lstStyle/>
                    <a:p>
                      <a:pPr algn="l">
                        <a:lnSpc>
                          <a:spcPct val="130000"/>
                        </a:lnSpc>
                        <a:spcAft>
                          <a:spcPts val="600"/>
                        </a:spcAft>
                      </a:pPr>
                      <a:r>
                        <a:rPr lang="en-GB" sz="1100">
                          <a:solidFill>
                            <a:schemeClr val="accent1"/>
                          </a:solidFill>
                          <a:effectLst/>
                        </a:rPr>
                        <a:t>Module 3</a:t>
                      </a:r>
                      <a:endParaRPr lang="nl-BE" sz="1100">
                        <a:solidFill>
                          <a:schemeClr val="accent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chemeClr val="tx1">
                        <a:lumMod val="20000"/>
                        <a:lumOff val="80000"/>
                      </a:schemeClr>
                    </a:solidFill>
                  </a:tcPr>
                </a:tc>
                <a:tc>
                  <a:txBody>
                    <a:bodyPr/>
                    <a:lstStyle/>
                    <a:p>
                      <a:pPr algn="just">
                        <a:lnSpc>
                          <a:spcPct val="130000"/>
                        </a:lnSpc>
                        <a:spcAft>
                          <a:spcPts val="600"/>
                        </a:spcAft>
                      </a:pPr>
                      <a:r>
                        <a:rPr lang="en-GB" sz="1100">
                          <a:solidFill>
                            <a:schemeClr val="accent1"/>
                          </a:solidFill>
                          <a:effectLst/>
                        </a:rPr>
                        <a:t>Information on who is involved in the project and its organisational structure</a:t>
                      </a:r>
                      <a:endParaRPr lang="nl-BE" sz="1100">
                        <a:solidFill>
                          <a:schemeClr val="accent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chemeClr val="tx1">
                        <a:lumMod val="20000"/>
                        <a:lumOff val="80000"/>
                      </a:schemeClr>
                    </a:solidFill>
                  </a:tcPr>
                </a:tc>
                <a:extLst>
                  <a:ext uri="{0D108BD9-81ED-4DB2-BD59-A6C34878D82A}">
                    <a16:rowId xmlns:a16="http://schemas.microsoft.com/office/drawing/2014/main" val="2199544546"/>
                  </a:ext>
                </a:extLst>
              </a:tr>
              <a:tr h="259210">
                <a:tc>
                  <a:txBody>
                    <a:bodyPr/>
                    <a:lstStyle/>
                    <a:p>
                      <a:pPr algn="l">
                        <a:lnSpc>
                          <a:spcPct val="130000"/>
                        </a:lnSpc>
                        <a:spcAft>
                          <a:spcPts val="600"/>
                        </a:spcAft>
                      </a:pPr>
                      <a:r>
                        <a:rPr lang="en-GB" sz="1100">
                          <a:solidFill>
                            <a:schemeClr val="accent1"/>
                          </a:solidFill>
                          <a:effectLst/>
                        </a:rPr>
                        <a:t>Module 5</a:t>
                      </a:r>
                      <a:endParaRPr lang="nl-BE" sz="1100">
                        <a:solidFill>
                          <a:schemeClr val="accent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chemeClr val="tx1">
                        <a:lumMod val="20000"/>
                        <a:lumOff val="80000"/>
                      </a:schemeClr>
                    </a:solidFill>
                  </a:tcPr>
                </a:tc>
                <a:tc>
                  <a:txBody>
                    <a:bodyPr/>
                    <a:lstStyle/>
                    <a:p>
                      <a:pPr algn="just">
                        <a:lnSpc>
                          <a:spcPct val="130000"/>
                        </a:lnSpc>
                        <a:spcAft>
                          <a:spcPts val="600"/>
                        </a:spcAft>
                      </a:pPr>
                      <a:r>
                        <a:rPr lang="en-GB" sz="1100">
                          <a:solidFill>
                            <a:schemeClr val="accent1"/>
                          </a:solidFill>
                          <a:effectLst/>
                        </a:rPr>
                        <a:t>Activities (= activity plan, organised per intermediate change domain)</a:t>
                      </a:r>
                      <a:endParaRPr lang="nl-BE" sz="1100">
                        <a:solidFill>
                          <a:schemeClr val="accent1"/>
                        </a:solidFill>
                        <a:effectLst/>
                      </a:endParaRPr>
                    </a:p>
                  </a:txBody>
                  <a:tcPr marL="68580" marR="68580" marT="0" marB="0">
                    <a:solidFill>
                      <a:schemeClr val="tx1">
                        <a:lumMod val="20000"/>
                        <a:lumOff val="80000"/>
                      </a:schemeClr>
                    </a:solidFill>
                  </a:tcPr>
                </a:tc>
                <a:extLst>
                  <a:ext uri="{0D108BD9-81ED-4DB2-BD59-A6C34878D82A}">
                    <a16:rowId xmlns:a16="http://schemas.microsoft.com/office/drawing/2014/main" val="4145325576"/>
                  </a:ext>
                </a:extLst>
              </a:tr>
            </a:tbl>
          </a:graphicData>
        </a:graphic>
      </p:graphicFrame>
    </p:spTree>
    <p:extLst>
      <p:ext uri="{BB962C8B-B14F-4D97-AF65-F5344CB8AC3E}">
        <p14:creationId xmlns:p14="http://schemas.microsoft.com/office/powerpoint/2010/main" val="273043707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E3533355-72F3-0353-14F4-C7D3F3DCCE9E}"/>
              </a:ext>
            </a:extLst>
          </p:cNvPr>
          <p:cNvSpPr/>
          <p:nvPr/>
        </p:nvSpPr>
        <p:spPr>
          <a:xfrm>
            <a:off x="-257732" y="3883542"/>
            <a:ext cx="4677926" cy="4677926"/>
          </a:xfrm>
          <a:prstGeom prst="ellipse">
            <a:avLst/>
          </a:prstGeom>
          <a:noFill/>
          <a:ln w="9525">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BE" sz="1350">
              <a:solidFill>
                <a:srgbClr val="FFFFFF"/>
              </a:solidFill>
              <a:latin typeface="Arial" panose="020B0604020202020204"/>
            </a:endParaRPr>
          </a:p>
        </p:txBody>
      </p:sp>
      <p:sp>
        <p:nvSpPr>
          <p:cNvPr id="3" name="Oval 2">
            <a:extLst>
              <a:ext uri="{FF2B5EF4-FFF2-40B4-BE49-F238E27FC236}">
                <a16:creationId xmlns:a16="http://schemas.microsoft.com/office/drawing/2014/main" id="{A4ED87A9-E855-AF82-E9FE-4B4929554770}"/>
              </a:ext>
            </a:extLst>
          </p:cNvPr>
          <p:cNvSpPr/>
          <p:nvPr/>
        </p:nvSpPr>
        <p:spPr>
          <a:xfrm>
            <a:off x="8112759" y="-1248926"/>
            <a:ext cx="4677926" cy="4677926"/>
          </a:xfrm>
          <a:prstGeom prst="ellipse">
            <a:avLst/>
          </a:prstGeom>
          <a:noFill/>
          <a:ln w="9525">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BE" sz="1350">
              <a:solidFill>
                <a:srgbClr val="FFFFFF"/>
              </a:solidFill>
              <a:latin typeface="Arial" panose="020B0604020202020204"/>
            </a:endParaRPr>
          </a:p>
        </p:txBody>
      </p:sp>
      <p:sp>
        <p:nvSpPr>
          <p:cNvPr id="5" name="TextBox 4">
            <a:extLst>
              <a:ext uri="{FF2B5EF4-FFF2-40B4-BE49-F238E27FC236}">
                <a16:creationId xmlns:a16="http://schemas.microsoft.com/office/drawing/2014/main" id="{35E11D36-0408-6477-14A5-33979E64B9B7}"/>
              </a:ext>
            </a:extLst>
          </p:cNvPr>
          <p:cNvSpPr txBox="1"/>
          <p:nvPr/>
        </p:nvSpPr>
        <p:spPr>
          <a:xfrm>
            <a:off x="2922735" y="3031271"/>
            <a:ext cx="6471634" cy="1569660"/>
          </a:xfrm>
          <a:prstGeom prst="rect">
            <a:avLst/>
          </a:prstGeom>
          <a:noFill/>
        </p:spPr>
        <p:txBody>
          <a:bodyPr wrap="square" rtlCol="0">
            <a:spAutoFit/>
          </a:bodyPr>
          <a:lstStyle/>
          <a:p>
            <a:pPr algn="ctr" defTabSz="685800">
              <a:defRPr/>
            </a:pPr>
            <a:r>
              <a:rPr lang="en-GB" sz="2400" i="1">
                <a:solidFill>
                  <a:srgbClr val="FEFCFF"/>
                </a:solidFill>
                <a:latin typeface="Arial" panose="020B0604020202020204" pitchFamily="34" charset="0"/>
                <a:cs typeface="Arial" panose="020B0604020202020204" pitchFamily="34" charset="0"/>
              </a:rPr>
              <a:t>Questions, remarks, reflections ?</a:t>
            </a:r>
          </a:p>
          <a:p>
            <a:pPr algn="ctr" defTabSz="685800">
              <a:defRPr/>
            </a:pPr>
            <a:endParaRPr lang="en-GB" sz="2400" i="1">
              <a:solidFill>
                <a:srgbClr val="FEFCFF"/>
              </a:solidFill>
              <a:latin typeface="Arial" panose="020B0604020202020204" pitchFamily="34" charset="0"/>
              <a:cs typeface="Arial" panose="020B0604020202020204" pitchFamily="34" charset="0"/>
            </a:endParaRPr>
          </a:p>
          <a:p>
            <a:pPr algn="ctr" defTabSz="685800">
              <a:defRPr/>
            </a:pPr>
            <a:endParaRPr lang="en-GB" sz="2400" i="1">
              <a:solidFill>
                <a:srgbClr val="FEFCFF"/>
              </a:solidFill>
              <a:latin typeface="Arial" panose="020B0604020202020204" pitchFamily="34" charset="0"/>
              <a:cs typeface="Arial" panose="020B0604020202020204" pitchFamily="34" charset="0"/>
            </a:endParaRPr>
          </a:p>
          <a:p>
            <a:pPr algn="ctr" defTabSz="685800">
              <a:defRPr/>
            </a:pPr>
            <a:r>
              <a:rPr lang="en-GB" sz="2400" i="1">
                <a:solidFill>
                  <a:srgbClr val="FEFCFF"/>
                </a:solidFill>
                <a:latin typeface="Arial" panose="020B0604020202020204" pitchFamily="34" charset="0"/>
                <a:cs typeface="Arial" panose="020B0604020202020204" pitchFamily="34" charset="0"/>
              </a:rPr>
              <a:t>Thank you!</a:t>
            </a:r>
            <a:endParaRPr lang="en-BE" sz="2400" i="1">
              <a:solidFill>
                <a:srgbClr val="FEFCFF"/>
              </a:solidFill>
              <a:latin typeface="Arial" panose="020B0604020202020204" pitchFamily="34" charset="0"/>
              <a:cs typeface="Arial" panose="020B0604020202020204" pitchFamily="34" charset="0"/>
            </a:endParaRPr>
          </a:p>
        </p:txBody>
      </p:sp>
      <p:pic>
        <p:nvPicPr>
          <p:cNvPr id="8" name="Graphic 7" descr="Help outline">
            <a:extLst>
              <a:ext uri="{FF2B5EF4-FFF2-40B4-BE49-F238E27FC236}">
                <a16:creationId xmlns:a16="http://schemas.microsoft.com/office/drawing/2014/main" id="{E097DBBD-793E-37C2-2907-0137CABDA83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420999" y="1332254"/>
            <a:ext cx="1350000" cy="1350000"/>
          </a:xfrm>
          <a:prstGeom prst="rect">
            <a:avLst/>
          </a:prstGeom>
        </p:spPr>
      </p:pic>
    </p:spTree>
    <p:extLst>
      <p:ext uri="{BB962C8B-B14F-4D97-AF65-F5344CB8AC3E}">
        <p14:creationId xmlns:p14="http://schemas.microsoft.com/office/powerpoint/2010/main" val="10787787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1D20FD97-A573-4067-177F-BF6CF967C3D1}"/>
              </a:ext>
            </a:extLst>
          </p:cNvPr>
          <p:cNvSpPr>
            <a:spLocks noGrp="1"/>
          </p:cNvSpPr>
          <p:nvPr>
            <p:ph type="body" sz="quarter" idx="10"/>
          </p:nvPr>
        </p:nvSpPr>
        <p:spPr/>
        <p:txBody>
          <a:bodyPr/>
          <a:lstStyle/>
          <a:p>
            <a:r>
              <a:rPr lang="nl-BE" err="1"/>
              <a:t>Key</a:t>
            </a:r>
            <a:r>
              <a:rPr lang="nl-BE"/>
              <a:t> features of ITP</a:t>
            </a:r>
          </a:p>
        </p:txBody>
      </p:sp>
      <p:sp>
        <p:nvSpPr>
          <p:cNvPr id="3" name="Tijdelijke aanduiding voor tekst 2">
            <a:extLst>
              <a:ext uri="{FF2B5EF4-FFF2-40B4-BE49-F238E27FC236}">
                <a16:creationId xmlns:a16="http://schemas.microsoft.com/office/drawing/2014/main" id="{DE66FC47-BD14-4CBC-92C4-1D7434056035}"/>
              </a:ext>
            </a:extLst>
          </p:cNvPr>
          <p:cNvSpPr>
            <a:spLocks noGrp="1"/>
          </p:cNvSpPr>
          <p:nvPr>
            <p:ph type="body" sz="quarter" idx="14"/>
          </p:nvPr>
        </p:nvSpPr>
        <p:spPr>
          <a:xfrm>
            <a:off x="902762" y="1407206"/>
            <a:ext cx="5783788" cy="2643188"/>
          </a:xfrm>
        </p:spPr>
        <p:txBody>
          <a:bodyPr lIns="91440" tIns="45720" rIns="91440" bIns="45720" anchor="t"/>
          <a:lstStyle/>
          <a:p>
            <a:pPr algn="just"/>
            <a:r>
              <a:rPr lang="en-US"/>
              <a:t>Focus on capacity building of </a:t>
            </a:r>
            <a:r>
              <a:rPr lang="en-US" u="sng"/>
              <a:t>professionals</a:t>
            </a:r>
            <a:r>
              <a:rPr lang="en-US"/>
              <a:t> through short-term training </a:t>
            </a:r>
          </a:p>
          <a:p>
            <a:pPr lvl="1" algn="just">
              <a:lnSpc>
                <a:spcPct val="70000"/>
              </a:lnSpc>
            </a:pPr>
            <a:r>
              <a:rPr lang="en-US" sz="1600"/>
              <a:t>Trainees becoming agents of change</a:t>
            </a:r>
          </a:p>
          <a:p>
            <a:pPr lvl="1" algn="just">
              <a:lnSpc>
                <a:spcPct val="70000"/>
              </a:lnSpc>
            </a:pPr>
            <a:r>
              <a:rPr lang="en-US" sz="1600"/>
              <a:t>Their professional context as driver of change</a:t>
            </a:r>
          </a:p>
          <a:p>
            <a:pPr algn="just"/>
            <a:r>
              <a:rPr lang="en-US"/>
              <a:t>Max. duration of 3 years, including training modules for a max. of 6 months</a:t>
            </a:r>
          </a:p>
          <a:p>
            <a:pPr algn="just"/>
            <a:r>
              <a:rPr lang="en-US" err="1"/>
              <a:t>Organised</a:t>
            </a:r>
            <a:r>
              <a:rPr lang="en-US"/>
              <a:t> in (</a:t>
            </a:r>
            <a:r>
              <a:rPr lang="en-US" err="1"/>
              <a:t>i</a:t>
            </a:r>
            <a:r>
              <a:rPr lang="en-US"/>
              <a:t>) Flanders, (ii) partner countries, or (iii) mixed - hybrid (online or blended) </a:t>
            </a:r>
          </a:p>
          <a:p>
            <a:pPr algn="just"/>
            <a:r>
              <a:rPr lang="en-US"/>
              <a:t>Flexibility: preparatory and follow-up activities</a:t>
            </a:r>
          </a:p>
          <a:p>
            <a:pPr algn="just">
              <a:lnSpc>
                <a:spcPct val="70000"/>
              </a:lnSpc>
            </a:pPr>
            <a:r>
              <a:rPr lang="en-US"/>
              <a:t>Several editions, min. 8 scholars for each edition</a:t>
            </a:r>
          </a:p>
          <a:p>
            <a:pPr algn="just">
              <a:lnSpc>
                <a:spcPct val="70000"/>
              </a:lnSpc>
            </a:pPr>
            <a:r>
              <a:rPr lang="en-US"/>
              <a:t>Two types:</a:t>
            </a:r>
          </a:p>
          <a:p>
            <a:pPr lvl="1" algn="just">
              <a:lnSpc>
                <a:spcPct val="70000"/>
              </a:lnSpc>
            </a:pPr>
            <a:r>
              <a:rPr lang="en-US" sz="1600"/>
              <a:t>Academic training </a:t>
            </a:r>
            <a:r>
              <a:rPr lang="en-US" sz="1600" err="1"/>
              <a:t>programmes</a:t>
            </a:r>
            <a:endParaRPr lang="nl-BE" sz="1600"/>
          </a:p>
          <a:p>
            <a:pPr lvl="1" algn="just">
              <a:lnSpc>
                <a:spcPct val="70000"/>
              </a:lnSpc>
            </a:pPr>
            <a:r>
              <a:rPr lang="en-US" sz="1600"/>
              <a:t>Transversal </a:t>
            </a:r>
            <a:r>
              <a:rPr lang="en-US" sz="1600" err="1"/>
              <a:t>organisational</a:t>
            </a:r>
            <a:r>
              <a:rPr lang="en-US" sz="1600"/>
              <a:t> capacity building </a:t>
            </a:r>
          </a:p>
          <a:p>
            <a:pPr marL="457200" lvl="1" indent="0" algn="just">
              <a:lnSpc>
                <a:spcPct val="70000"/>
              </a:lnSpc>
              <a:buNone/>
            </a:pPr>
            <a:endParaRPr lang="en-US" sz="1600"/>
          </a:p>
          <a:p>
            <a:pPr algn="just">
              <a:lnSpc>
                <a:spcPct val="70000"/>
              </a:lnSpc>
            </a:pPr>
            <a:r>
              <a:rPr lang="en-US"/>
              <a:t>Max. budget per ITP: 150.000€</a:t>
            </a:r>
            <a:endParaRPr lang="en-US" sz="3200"/>
          </a:p>
          <a:p>
            <a:pPr marL="0" indent="0" algn="just">
              <a:lnSpc>
                <a:spcPct val="70000"/>
              </a:lnSpc>
              <a:buNone/>
            </a:pPr>
            <a:br>
              <a:rPr lang="nl-BE"/>
            </a:br>
            <a:br>
              <a:rPr lang="nl-BE"/>
            </a:br>
            <a:endParaRPr lang="nl-BE"/>
          </a:p>
        </p:txBody>
      </p:sp>
      <p:pic>
        <p:nvPicPr>
          <p:cNvPr id="6" name="Tijdelijke aanduiding voor afbeelding 5">
            <a:extLst>
              <a:ext uri="{FF2B5EF4-FFF2-40B4-BE49-F238E27FC236}">
                <a16:creationId xmlns:a16="http://schemas.microsoft.com/office/drawing/2014/main" id="{A991433D-F4C0-806D-23FD-8C7F9B726F7F}"/>
              </a:ext>
            </a:extLst>
          </p:cNvPr>
          <p:cNvPicPr>
            <a:picLocks noGrp="1" noChangeAspect="1"/>
          </p:cNvPicPr>
          <p:nvPr>
            <p:ph type="pic" sz="quarter" idx="15"/>
          </p:nvPr>
        </p:nvPicPr>
        <p:blipFill rotWithShape="1">
          <a:blip r:embed="rId3"/>
          <a:srcRect l="18805" r="17605" b="92"/>
          <a:stretch/>
        </p:blipFill>
        <p:spPr>
          <a:xfrm>
            <a:off x="7081935" y="1189526"/>
            <a:ext cx="4445669" cy="4656470"/>
          </a:xfrm>
        </p:spPr>
      </p:pic>
    </p:spTree>
    <p:extLst>
      <p:ext uri="{BB962C8B-B14F-4D97-AF65-F5344CB8AC3E}">
        <p14:creationId xmlns:p14="http://schemas.microsoft.com/office/powerpoint/2010/main" val="38751729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EF80629-D7FE-CE97-AD13-4DB0D7AA7EDC}"/>
              </a:ext>
            </a:extLst>
          </p:cNvPr>
          <p:cNvSpPr txBox="1"/>
          <p:nvPr/>
        </p:nvSpPr>
        <p:spPr>
          <a:xfrm>
            <a:off x="979665" y="635913"/>
            <a:ext cx="924668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a:solidFill>
                  <a:srgbClr val="3E534E"/>
                </a:solidFill>
                <a:latin typeface="Arial Black" panose="020B0A04020102020204"/>
              </a:rPr>
              <a:t>Who can apply?</a:t>
            </a:r>
          </a:p>
        </p:txBody>
      </p:sp>
      <p:sp>
        <p:nvSpPr>
          <p:cNvPr id="3" name="Oval 14">
            <a:extLst>
              <a:ext uri="{FF2B5EF4-FFF2-40B4-BE49-F238E27FC236}">
                <a16:creationId xmlns:a16="http://schemas.microsoft.com/office/drawing/2014/main" id="{E02AEF16-9CD0-D5D6-2326-8D3E0E234607}"/>
              </a:ext>
            </a:extLst>
          </p:cNvPr>
          <p:cNvSpPr/>
          <p:nvPr/>
        </p:nvSpPr>
        <p:spPr>
          <a:xfrm>
            <a:off x="-366874" y="532998"/>
            <a:ext cx="834657" cy="834657"/>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4" name="Straight Connector 16">
            <a:extLst>
              <a:ext uri="{FF2B5EF4-FFF2-40B4-BE49-F238E27FC236}">
                <a16:creationId xmlns:a16="http://schemas.microsoft.com/office/drawing/2014/main" id="{1E156E7A-15A4-B8EB-2870-E5B8D828C0F0}"/>
              </a:ext>
            </a:extLst>
          </p:cNvPr>
          <p:cNvCxnSpPr>
            <a:cxnSpLocks/>
          </p:cNvCxnSpPr>
          <p:nvPr/>
        </p:nvCxnSpPr>
        <p:spPr>
          <a:xfrm>
            <a:off x="190500" y="950327"/>
            <a:ext cx="554567"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5" name="Oval 8">
            <a:extLst>
              <a:ext uri="{FF2B5EF4-FFF2-40B4-BE49-F238E27FC236}">
                <a16:creationId xmlns:a16="http://schemas.microsoft.com/office/drawing/2014/main" id="{798F76F4-84A1-8F58-86F1-B8E4B709BD1C}"/>
              </a:ext>
            </a:extLst>
          </p:cNvPr>
          <p:cNvSpPr/>
          <p:nvPr/>
        </p:nvSpPr>
        <p:spPr>
          <a:xfrm>
            <a:off x="9317774" y="-1032933"/>
            <a:ext cx="9130918" cy="913091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8" name="TextBox 2">
            <a:extLst>
              <a:ext uri="{FF2B5EF4-FFF2-40B4-BE49-F238E27FC236}">
                <a16:creationId xmlns:a16="http://schemas.microsoft.com/office/drawing/2014/main" id="{6368A592-A562-E573-1B3F-D79898ED7450}"/>
              </a:ext>
            </a:extLst>
          </p:cNvPr>
          <p:cNvSpPr txBox="1"/>
          <p:nvPr/>
        </p:nvSpPr>
        <p:spPr>
          <a:xfrm>
            <a:off x="513958" y="1367655"/>
            <a:ext cx="8803816" cy="5890843"/>
          </a:xfrm>
          <a:prstGeom prst="rect">
            <a:avLst/>
          </a:prstGeom>
          <a:noFill/>
        </p:spPr>
        <p:txBody>
          <a:bodyPr wrap="square" lIns="91440" tIns="45720" rIns="91440" bIns="45720" rtlCol="0" anchor="t">
            <a:spAutoFit/>
          </a:bodyPr>
          <a:lstStyle/>
          <a:p>
            <a:pPr marL="342900" indent="-342900">
              <a:spcBef>
                <a:spcPct val="20000"/>
              </a:spcBef>
              <a:buFont typeface="Arial" pitchFamily="34" charset="0"/>
              <a:buChar char="•"/>
              <a:defRPr/>
            </a:pPr>
            <a:r>
              <a:rPr lang="en-US" sz="2000" b="1">
                <a:cs typeface="Arial"/>
              </a:rPr>
              <a:t>Flemish promoter</a:t>
            </a:r>
            <a:r>
              <a:rPr lang="en-US" sz="2000">
                <a:cs typeface="Arial"/>
              </a:rPr>
              <a:t>: employed as a professor (in principle min. 10% ZAP) at a Flemish university; or a professor/lecturer at a Flemish university of applied sciences and arts.  </a:t>
            </a:r>
          </a:p>
          <a:p>
            <a:pPr marL="342900" indent="-342900">
              <a:spcBef>
                <a:spcPct val="20000"/>
              </a:spcBef>
              <a:buFont typeface="Arial" pitchFamily="34" charset="0"/>
              <a:buChar char="•"/>
              <a:defRPr/>
            </a:pPr>
            <a:r>
              <a:rPr lang="en-US" sz="2000" b="1">
                <a:cs typeface="Arial"/>
              </a:rPr>
              <a:t>Partner promoter </a:t>
            </a:r>
            <a:r>
              <a:rPr lang="en-US" sz="2000">
                <a:cs typeface="Arial"/>
              </a:rPr>
              <a:t>(if any): employed at a </a:t>
            </a:r>
            <a:r>
              <a:rPr lang="en-US" sz="2000" err="1">
                <a:cs typeface="Arial"/>
              </a:rPr>
              <a:t>recognised</a:t>
            </a:r>
            <a:r>
              <a:rPr lang="en-US" sz="2000">
                <a:cs typeface="Arial"/>
              </a:rPr>
              <a:t> higher education institution or national public (not for profit) research institute located in a VLIR-UOS project partner country. </a:t>
            </a:r>
          </a:p>
          <a:p>
            <a:pPr>
              <a:spcBef>
                <a:spcPct val="20000"/>
              </a:spcBef>
              <a:defRPr/>
            </a:pPr>
            <a:endParaRPr lang="nl-BE" sz="2000" kern="1200">
              <a:solidFill>
                <a:schemeClr val="dk1"/>
              </a:solidFill>
              <a:effectLst/>
            </a:endParaRPr>
          </a:p>
          <a:p>
            <a:pPr>
              <a:spcBef>
                <a:spcPct val="20000"/>
              </a:spcBef>
              <a:defRPr/>
            </a:pPr>
            <a:r>
              <a:rPr lang="nl-BE" sz="2000" b="1" kern="1200" err="1">
                <a:solidFill>
                  <a:schemeClr val="dk1"/>
                </a:solidFill>
                <a:effectLst/>
              </a:rPr>
              <a:t>Additional</a:t>
            </a:r>
            <a:r>
              <a:rPr lang="nl-BE" sz="2000" b="1" kern="1200">
                <a:solidFill>
                  <a:schemeClr val="dk1"/>
                </a:solidFill>
                <a:effectLst/>
              </a:rPr>
              <a:t> criteria</a:t>
            </a:r>
            <a:endParaRPr lang="nl-BE" sz="2000" b="1" kern="1200">
              <a:solidFill>
                <a:schemeClr val="dk1"/>
              </a:solidFill>
              <a:effectLst/>
              <a:cs typeface="Arial"/>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sz="2000" b="1">
                <a:cs typeface="Arial"/>
              </a:rPr>
              <a:t>Only 1 project proposal </a:t>
            </a:r>
            <a:r>
              <a:rPr lang="en-US" sz="2000">
                <a:cs typeface="Arial"/>
              </a:rPr>
              <a:t>per applicant (Flemish/partner) can be submitted.</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sz="2000">
                <a:cs typeface="Arial"/>
              </a:rPr>
              <a:t>Promoters of an </a:t>
            </a:r>
            <a:r>
              <a:rPr lang="en-US" sz="2000" u="sng">
                <a:cs typeface="Arial"/>
              </a:rPr>
              <a:t>ITP 2022 project cannot submit any new ITP project</a:t>
            </a:r>
            <a:r>
              <a:rPr lang="en-US" sz="2000">
                <a:cs typeface="Arial"/>
              </a:rPr>
              <a:t>.</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sz="2000">
                <a:cs typeface="Arial"/>
              </a:rPr>
              <a:t>Promoters of an ITP 2022 project proposal that was not selected, can </a:t>
            </a:r>
            <a:r>
              <a:rPr lang="en-US" sz="2000" u="sng">
                <a:cs typeface="Arial"/>
              </a:rPr>
              <a:t>resubmit their proposal</a:t>
            </a:r>
            <a:r>
              <a:rPr lang="en-US" sz="2000">
                <a:cs typeface="Arial"/>
              </a:rPr>
              <a:t>, however, on the condition that follow-up was given to the assessment of the commission.</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sz="2000">
                <a:cs typeface="Arial"/>
              </a:rPr>
              <a:t>At the level of the partner institutions, no further criteria apply. Former and present IUC partner institutions are fully eligible, without any restrictio</a:t>
            </a:r>
          </a:p>
          <a:p>
            <a:pPr marL="342900" marR="0" lvl="0" indent="-342900" algn="l" defTabSz="914400" rtl="0">
              <a:lnSpc>
                <a:spcPct val="100000"/>
              </a:lnSpc>
              <a:spcBef>
                <a:spcPct val="20000"/>
              </a:spcBef>
              <a:spcAft>
                <a:spcPts val="0"/>
              </a:spcAft>
              <a:buClrTx/>
              <a:buSzTx/>
              <a:buFont typeface="Arial" pitchFamily="34" charset="0"/>
              <a:buChar char="•"/>
              <a:tabLst/>
              <a:defRPr/>
            </a:pPr>
            <a:endParaRPr lang="en-US" sz="2400">
              <a:latin typeface="Arial"/>
              <a:cs typeface="Arial"/>
            </a:endParaRPr>
          </a:p>
        </p:txBody>
      </p:sp>
    </p:spTree>
    <p:extLst>
      <p:ext uri="{BB962C8B-B14F-4D97-AF65-F5344CB8AC3E}">
        <p14:creationId xmlns:p14="http://schemas.microsoft.com/office/powerpoint/2010/main" val="6451522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1D20FD97-A573-4067-177F-BF6CF967C3D1}"/>
              </a:ext>
            </a:extLst>
          </p:cNvPr>
          <p:cNvSpPr>
            <a:spLocks noGrp="1"/>
          </p:cNvSpPr>
          <p:nvPr>
            <p:ph type="body" sz="quarter" idx="10"/>
          </p:nvPr>
        </p:nvSpPr>
        <p:spPr/>
        <p:txBody>
          <a:bodyPr/>
          <a:lstStyle/>
          <a:p>
            <a:r>
              <a:rPr lang="nl-BE"/>
              <a:t>Target </a:t>
            </a:r>
            <a:r>
              <a:rPr lang="nl-BE" err="1"/>
              <a:t>groups</a:t>
            </a:r>
            <a:endParaRPr lang="nl-BE"/>
          </a:p>
        </p:txBody>
      </p:sp>
      <p:sp>
        <p:nvSpPr>
          <p:cNvPr id="3" name="Tijdelijke aanduiding voor tekst 2">
            <a:extLst>
              <a:ext uri="{FF2B5EF4-FFF2-40B4-BE49-F238E27FC236}">
                <a16:creationId xmlns:a16="http://schemas.microsoft.com/office/drawing/2014/main" id="{DE66FC47-BD14-4CBC-92C4-1D7434056035}"/>
              </a:ext>
            </a:extLst>
          </p:cNvPr>
          <p:cNvSpPr>
            <a:spLocks noGrp="1"/>
          </p:cNvSpPr>
          <p:nvPr>
            <p:ph type="body" sz="quarter" idx="14"/>
          </p:nvPr>
        </p:nvSpPr>
        <p:spPr>
          <a:xfrm>
            <a:off x="902762" y="2198316"/>
            <a:ext cx="5783788" cy="2643188"/>
          </a:xfrm>
        </p:spPr>
        <p:txBody>
          <a:bodyPr/>
          <a:lstStyle/>
          <a:p>
            <a:pPr algn="just"/>
            <a:r>
              <a:rPr lang="en-US" sz="3200"/>
              <a:t>Define target groups</a:t>
            </a:r>
          </a:p>
          <a:p>
            <a:pPr algn="just"/>
            <a:r>
              <a:rPr lang="en-US" sz="3200"/>
              <a:t>Define recruitment strategy</a:t>
            </a:r>
          </a:p>
          <a:p>
            <a:pPr algn="just"/>
            <a:r>
              <a:rPr lang="en-US" sz="3200"/>
              <a:t>Define selection procedure</a:t>
            </a:r>
          </a:p>
          <a:p>
            <a:pPr marL="0" indent="0">
              <a:buNone/>
            </a:pPr>
            <a:br>
              <a:rPr lang="nl-BE"/>
            </a:br>
            <a:br>
              <a:rPr lang="nl-BE"/>
            </a:br>
            <a:endParaRPr lang="nl-BE"/>
          </a:p>
        </p:txBody>
      </p:sp>
      <p:pic>
        <p:nvPicPr>
          <p:cNvPr id="6" name="Tijdelijke aanduiding voor afbeelding 5">
            <a:extLst>
              <a:ext uri="{FF2B5EF4-FFF2-40B4-BE49-F238E27FC236}">
                <a16:creationId xmlns:a16="http://schemas.microsoft.com/office/drawing/2014/main" id="{A991433D-F4C0-806D-23FD-8C7F9B726F7F}"/>
              </a:ext>
            </a:extLst>
          </p:cNvPr>
          <p:cNvPicPr>
            <a:picLocks noGrp="1" noChangeAspect="1"/>
          </p:cNvPicPr>
          <p:nvPr>
            <p:ph type="pic" sz="quarter" idx="15"/>
          </p:nvPr>
        </p:nvPicPr>
        <p:blipFill rotWithShape="1">
          <a:blip r:embed="rId3"/>
          <a:srcRect l="13800" r="18305" b="2181"/>
          <a:stretch/>
        </p:blipFill>
        <p:spPr>
          <a:xfrm>
            <a:off x="7081935" y="1189526"/>
            <a:ext cx="4850945" cy="4660768"/>
          </a:xfrm>
        </p:spPr>
      </p:pic>
    </p:spTree>
    <p:extLst>
      <p:ext uri="{BB962C8B-B14F-4D97-AF65-F5344CB8AC3E}">
        <p14:creationId xmlns:p14="http://schemas.microsoft.com/office/powerpoint/2010/main" val="30670646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1D20FD97-A573-4067-177F-BF6CF967C3D1}"/>
              </a:ext>
            </a:extLst>
          </p:cNvPr>
          <p:cNvSpPr>
            <a:spLocks noGrp="1"/>
          </p:cNvSpPr>
          <p:nvPr>
            <p:ph type="body" sz="quarter" idx="10"/>
          </p:nvPr>
        </p:nvSpPr>
        <p:spPr/>
        <p:txBody>
          <a:bodyPr/>
          <a:lstStyle/>
          <a:p>
            <a:r>
              <a:rPr lang="nl-BE"/>
              <a:t>Points of attention</a:t>
            </a:r>
          </a:p>
        </p:txBody>
      </p:sp>
      <p:sp>
        <p:nvSpPr>
          <p:cNvPr id="3" name="Tijdelijke aanduiding voor tekst 2">
            <a:extLst>
              <a:ext uri="{FF2B5EF4-FFF2-40B4-BE49-F238E27FC236}">
                <a16:creationId xmlns:a16="http://schemas.microsoft.com/office/drawing/2014/main" id="{DE66FC47-BD14-4CBC-92C4-1D7434056035}"/>
              </a:ext>
            </a:extLst>
          </p:cNvPr>
          <p:cNvSpPr>
            <a:spLocks noGrp="1"/>
          </p:cNvSpPr>
          <p:nvPr>
            <p:ph type="body" sz="quarter" idx="14"/>
          </p:nvPr>
        </p:nvSpPr>
        <p:spPr>
          <a:xfrm>
            <a:off x="902762" y="1551346"/>
            <a:ext cx="5955238" cy="5141553"/>
          </a:xfrm>
        </p:spPr>
        <p:txBody>
          <a:bodyPr/>
          <a:lstStyle/>
          <a:p>
            <a:pPr algn="just"/>
            <a:r>
              <a:rPr lang="en-US" sz="2400"/>
              <a:t>Target groups: professionals</a:t>
            </a:r>
          </a:p>
          <a:p>
            <a:pPr algn="just"/>
            <a:r>
              <a:rPr lang="en-US" sz="2400"/>
              <a:t>A 40-60% balance between male and female</a:t>
            </a:r>
          </a:p>
          <a:p>
            <a:pPr algn="just"/>
            <a:r>
              <a:rPr lang="en-US" sz="2400"/>
              <a:t>No age limitations for participants </a:t>
            </a:r>
          </a:p>
          <a:p>
            <a:pPr algn="just"/>
            <a:r>
              <a:rPr lang="en-US" sz="2400"/>
              <a:t>Reasonable cross-section of trainees from different countries and regions</a:t>
            </a:r>
          </a:p>
          <a:p>
            <a:pPr algn="just"/>
            <a:r>
              <a:rPr lang="en-US" sz="2400"/>
              <a:t>Attention for vulnerable groups</a:t>
            </a:r>
          </a:p>
          <a:p>
            <a:r>
              <a:rPr lang="en-US" sz="2400"/>
              <a:t>‘Leave no one behind’ principle, we want to give as many new applicants as possible a chance to receive a scholarship</a:t>
            </a:r>
            <a:br>
              <a:rPr lang="nl-BE"/>
            </a:br>
            <a:endParaRPr lang="nl-BE"/>
          </a:p>
        </p:txBody>
      </p:sp>
      <p:pic>
        <p:nvPicPr>
          <p:cNvPr id="6" name="Tijdelijke aanduiding voor afbeelding 5">
            <a:extLst>
              <a:ext uri="{FF2B5EF4-FFF2-40B4-BE49-F238E27FC236}">
                <a16:creationId xmlns:a16="http://schemas.microsoft.com/office/drawing/2014/main" id="{A991433D-F4C0-806D-23FD-8C7F9B726F7F}"/>
              </a:ext>
            </a:extLst>
          </p:cNvPr>
          <p:cNvPicPr>
            <a:picLocks noGrp="1" noChangeAspect="1"/>
          </p:cNvPicPr>
          <p:nvPr>
            <p:ph type="pic" sz="quarter" idx="15"/>
          </p:nvPr>
        </p:nvPicPr>
        <p:blipFill rotWithShape="1">
          <a:blip r:embed="rId3"/>
          <a:srcRect t="19223" b="16723"/>
          <a:stretch/>
        </p:blipFill>
        <p:spPr>
          <a:xfrm>
            <a:off x="7081935" y="1189526"/>
            <a:ext cx="4850945" cy="4660768"/>
          </a:xfrm>
        </p:spPr>
      </p:pic>
    </p:spTree>
    <p:extLst>
      <p:ext uri="{BB962C8B-B14F-4D97-AF65-F5344CB8AC3E}">
        <p14:creationId xmlns:p14="http://schemas.microsoft.com/office/powerpoint/2010/main" val="2110289385"/>
      </p:ext>
    </p:extLst>
  </p:cSld>
  <p:clrMapOvr>
    <a:masterClrMapping/>
  </p:clrMapOvr>
</p:sld>
</file>

<file path=ppt/theme/theme1.xml><?xml version="1.0" encoding="utf-8"?>
<a:theme xmlns:a="http://schemas.openxmlformats.org/drawingml/2006/main" name="Titelpaginas">
  <a:themeElements>
    <a:clrScheme name="VLIR-UOS">
      <a:dk1>
        <a:srgbClr val="3E534E"/>
      </a:dk1>
      <a:lt1>
        <a:srgbClr val="FFFFFF"/>
      </a:lt1>
      <a:dk2>
        <a:srgbClr val="3E534E"/>
      </a:dk2>
      <a:lt2>
        <a:srgbClr val="FEFCFF"/>
      </a:lt2>
      <a:accent1>
        <a:srgbClr val="40524E"/>
      </a:accent1>
      <a:accent2>
        <a:srgbClr val="9DA483"/>
      </a:accent2>
      <a:accent3>
        <a:srgbClr val="71BAD1"/>
      </a:accent3>
      <a:accent4>
        <a:srgbClr val="CE7A1E"/>
      </a:accent4>
      <a:accent5>
        <a:srgbClr val="819F98"/>
      </a:accent5>
      <a:accent6>
        <a:srgbClr val="E9AE70"/>
      </a:accent6>
      <a:hlink>
        <a:srgbClr val="839F98"/>
      </a:hlink>
      <a:folHlink>
        <a:srgbClr val="C5CECC"/>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Pagina-tekst+foto">
  <a:themeElements>
    <a:clrScheme name="VLIR-UOS">
      <a:dk1>
        <a:srgbClr val="3E534E"/>
      </a:dk1>
      <a:lt1>
        <a:srgbClr val="FFFFFF"/>
      </a:lt1>
      <a:dk2>
        <a:srgbClr val="3E534E"/>
      </a:dk2>
      <a:lt2>
        <a:srgbClr val="FEFCFF"/>
      </a:lt2>
      <a:accent1>
        <a:srgbClr val="40524E"/>
      </a:accent1>
      <a:accent2>
        <a:srgbClr val="9DA483"/>
      </a:accent2>
      <a:accent3>
        <a:srgbClr val="71BAD1"/>
      </a:accent3>
      <a:accent4>
        <a:srgbClr val="CE7A1E"/>
      </a:accent4>
      <a:accent5>
        <a:srgbClr val="819F98"/>
      </a:accent5>
      <a:accent6>
        <a:srgbClr val="E9AE70"/>
      </a:accent6>
      <a:hlink>
        <a:srgbClr val="839F98"/>
      </a:hlink>
      <a:folHlink>
        <a:srgbClr val="C5CECC"/>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kstpagina-WIT">
  <a:themeElements>
    <a:clrScheme name="VLIR-UOS">
      <a:dk1>
        <a:srgbClr val="3E534E"/>
      </a:dk1>
      <a:lt1>
        <a:srgbClr val="FFFFFF"/>
      </a:lt1>
      <a:dk2>
        <a:srgbClr val="3E534E"/>
      </a:dk2>
      <a:lt2>
        <a:srgbClr val="FEFCFF"/>
      </a:lt2>
      <a:accent1>
        <a:srgbClr val="40524E"/>
      </a:accent1>
      <a:accent2>
        <a:srgbClr val="9DA483"/>
      </a:accent2>
      <a:accent3>
        <a:srgbClr val="71BAD1"/>
      </a:accent3>
      <a:accent4>
        <a:srgbClr val="CE7A1E"/>
      </a:accent4>
      <a:accent5>
        <a:srgbClr val="819F98"/>
      </a:accent5>
      <a:accent6>
        <a:srgbClr val="E9AE70"/>
      </a:accent6>
      <a:hlink>
        <a:srgbClr val="839F98"/>
      </a:hlink>
      <a:folHlink>
        <a:srgbClr val="C5CECC"/>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ekstpagina-groen">
  <a:themeElements>
    <a:clrScheme name="VLIR-UOS">
      <a:dk1>
        <a:srgbClr val="3E534E"/>
      </a:dk1>
      <a:lt1>
        <a:srgbClr val="FFFFFF"/>
      </a:lt1>
      <a:dk2>
        <a:srgbClr val="3E534E"/>
      </a:dk2>
      <a:lt2>
        <a:srgbClr val="FEFCFF"/>
      </a:lt2>
      <a:accent1>
        <a:srgbClr val="40524E"/>
      </a:accent1>
      <a:accent2>
        <a:srgbClr val="9DA483"/>
      </a:accent2>
      <a:accent3>
        <a:srgbClr val="71BAD1"/>
      </a:accent3>
      <a:accent4>
        <a:srgbClr val="CE7A1E"/>
      </a:accent4>
      <a:accent5>
        <a:srgbClr val="819F98"/>
      </a:accent5>
      <a:accent6>
        <a:srgbClr val="E9AE70"/>
      </a:accent6>
      <a:hlink>
        <a:srgbClr val="839F98"/>
      </a:hlink>
      <a:folHlink>
        <a:srgbClr val="C5CECC"/>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Highlight-paginas">
  <a:themeElements>
    <a:clrScheme name="VLIR-UOS">
      <a:dk1>
        <a:srgbClr val="3E534E"/>
      </a:dk1>
      <a:lt1>
        <a:srgbClr val="FFFFFF"/>
      </a:lt1>
      <a:dk2>
        <a:srgbClr val="3E534E"/>
      </a:dk2>
      <a:lt2>
        <a:srgbClr val="FEFCFF"/>
      </a:lt2>
      <a:accent1>
        <a:srgbClr val="40524E"/>
      </a:accent1>
      <a:accent2>
        <a:srgbClr val="9DA483"/>
      </a:accent2>
      <a:accent3>
        <a:srgbClr val="71BAD1"/>
      </a:accent3>
      <a:accent4>
        <a:srgbClr val="CE7A1E"/>
      </a:accent4>
      <a:accent5>
        <a:srgbClr val="819F98"/>
      </a:accent5>
      <a:accent6>
        <a:srgbClr val="E9AE70"/>
      </a:accent6>
      <a:hlink>
        <a:srgbClr val="839F98"/>
      </a:hlink>
      <a:folHlink>
        <a:srgbClr val="C5CECC"/>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Vervolgpagina-tekst+foto">
  <a:themeElements>
    <a:clrScheme name="VLIR-UOS">
      <a:dk1>
        <a:srgbClr val="3E534E"/>
      </a:dk1>
      <a:lt1>
        <a:srgbClr val="FFFFFF"/>
      </a:lt1>
      <a:dk2>
        <a:srgbClr val="3E534E"/>
      </a:dk2>
      <a:lt2>
        <a:srgbClr val="FEFCFF"/>
      </a:lt2>
      <a:accent1>
        <a:srgbClr val="40524E"/>
      </a:accent1>
      <a:accent2>
        <a:srgbClr val="9DA483"/>
      </a:accent2>
      <a:accent3>
        <a:srgbClr val="71BAD1"/>
      </a:accent3>
      <a:accent4>
        <a:srgbClr val="CE7A1E"/>
      </a:accent4>
      <a:accent5>
        <a:srgbClr val="819F98"/>
      </a:accent5>
      <a:accent6>
        <a:srgbClr val="E9AE70"/>
      </a:accent6>
      <a:hlink>
        <a:srgbClr val="839F98"/>
      </a:hlink>
      <a:folHlink>
        <a:srgbClr val="C5CECC"/>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_Titelpaginas">
  <a:themeElements>
    <a:clrScheme name="VLIR-UOS">
      <a:dk1>
        <a:srgbClr val="3E534E"/>
      </a:dk1>
      <a:lt1>
        <a:srgbClr val="FFFFFF"/>
      </a:lt1>
      <a:dk2>
        <a:srgbClr val="3E534E"/>
      </a:dk2>
      <a:lt2>
        <a:srgbClr val="FEFCFF"/>
      </a:lt2>
      <a:accent1>
        <a:srgbClr val="40524E"/>
      </a:accent1>
      <a:accent2>
        <a:srgbClr val="9DA483"/>
      </a:accent2>
      <a:accent3>
        <a:srgbClr val="71BAD1"/>
      </a:accent3>
      <a:accent4>
        <a:srgbClr val="CE7A1E"/>
      </a:accent4>
      <a:accent5>
        <a:srgbClr val="819F98"/>
      </a:accent5>
      <a:accent6>
        <a:srgbClr val="E9AE70"/>
      </a:accent6>
      <a:hlink>
        <a:srgbClr val="839F98"/>
      </a:hlink>
      <a:folHlink>
        <a:srgbClr val="C5CECC"/>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9A582C26B18E74DA6F52D6C657F8B79" ma:contentTypeVersion="16" ma:contentTypeDescription="Een nieuw document maken." ma:contentTypeScope="" ma:versionID="4beac5bd5af4c2b3fa3685cc569a63e1">
  <xsd:schema xmlns:xsd="http://www.w3.org/2001/XMLSchema" xmlns:xs="http://www.w3.org/2001/XMLSchema" xmlns:p="http://schemas.microsoft.com/office/2006/metadata/properties" xmlns:ns2="2a951082-c592-4248-a879-50761f1225b6" xmlns:ns3="ad3986a9-4da0-4a52-bd94-fb9ef1922257" targetNamespace="http://schemas.microsoft.com/office/2006/metadata/properties" ma:root="true" ma:fieldsID="d094f0df99c6d0820f87f356704cc793" ns2:_="" ns3:_="">
    <xsd:import namespace="2a951082-c592-4248-a879-50761f1225b6"/>
    <xsd:import namespace="ad3986a9-4da0-4a52-bd94-fb9ef1922257"/>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AutoKeyPoints" minOccurs="0"/>
                <xsd:element ref="ns2:MediaServiceKeyPoints" minOccurs="0"/>
                <xsd:element ref="ns2:MediaServiceOCR" minOccurs="0"/>
                <xsd:element ref="ns2:MediaServiceDateTaken"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a951082-c592-4248-a879-50761f1225b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Afbeeldingtags" ma:readOnly="false" ma:fieldId="{5cf76f15-5ced-4ddc-b409-7134ff3c332f}" ma:taxonomyMulti="true" ma:sspId="7c72ab1d-8e06-4cab-863e-a6923078ab9a"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ad3986a9-4da0-4a52-bd94-fb9ef1922257" elementFormDefault="qualified">
    <xsd:import namespace="http://schemas.microsoft.com/office/2006/documentManagement/types"/>
    <xsd:import namespace="http://schemas.microsoft.com/office/infopath/2007/PartnerControls"/>
    <xsd:element name="SharedWithUsers" ma:index="18"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Gedeeld met details" ma:internalName="SharedWithDetails" ma:readOnly="true">
      <xsd:simpleType>
        <xsd:restriction base="dms:Note">
          <xsd:maxLength value="255"/>
        </xsd:restriction>
      </xsd:simpleType>
    </xsd:element>
    <xsd:element name="TaxCatchAll" ma:index="23" nillable="true" ma:displayName="Taxonomy Catch All Column" ma:hidden="true" ma:list="{8e4c497f-3245-4e6a-b266-f15830b026e1}" ma:internalName="TaxCatchAll" ma:showField="CatchAllData" ma:web="ad3986a9-4da0-4a52-bd94-fb9ef192225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2a951082-c592-4248-a879-50761f1225b6">
      <Terms xmlns="http://schemas.microsoft.com/office/infopath/2007/PartnerControls"/>
    </lcf76f155ced4ddcb4097134ff3c332f>
    <TaxCatchAll xmlns="ad3986a9-4da0-4a52-bd94-fb9ef1922257" xsi:nil="true"/>
  </documentManagement>
</p:properties>
</file>

<file path=customXml/itemProps1.xml><?xml version="1.0" encoding="utf-8"?>
<ds:datastoreItem xmlns:ds="http://schemas.openxmlformats.org/officeDocument/2006/customXml" ds:itemID="{D2459245-6CEE-413E-96D5-8D1C94A8414C}">
  <ds:schemaRefs>
    <ds:schemaRef ds:uri="http://schemas.microsoft.com/sharepoint/v3/contenttype/forms"/>
  </ds:schemaRefs>
</ds:datastoreItem>
</file>

<file path=customXml/itemProps2.xml><?xml version="1.0" encoding="utf-8"?>
<ds:datastoreItem xmlns:ds="http://schemas.openxmlformats.org/officeDocument/2006/customXml" ds:itemID="{24F9CFAC-0B1B-4DDB-94CB-C4AC449B7B0C}">
  <ds:schemaRefs>
    <ds:schemaRef ds:uri="2a951082-c592-4248-a879-50761f1225b6"/>
    <ds:schemaRef ds:uri="ad3986a9-4da0-4a52-bd94-fb9ef192225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A13964CF-E7FD-482F-B055-48D5C208AA86}">
  <ds:schemaRefs>
    <ds:schemaRef ds:uri="2a951082-c592-4248-a879-50761f1225b6"/>
    <ds:schemaRef ds:uri="43edb2f1-4b51-4fa1-ba0e-653198ae0f70"/>
    <ds:schemaRef ds:uri="8ad3749c-de92-42e8-bfdb-99ff2215b755"/>
    <ds:schemaRef ds:uri="ad3986a9-4da0-4a52-bd94-fb9ef1922257"/>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0</TotalTime>
  <Words>6084</Words>
  <Application>Microsoft Office PowerPoint</Application>
  <PresentationFormat>Breedbeeld</PresentationFormat>
  <Paragraphs>559</Paragraphs>
  <Slides>55</Slides>
  <Notes>52</Notes>
  <HiddenSlides>12</HiddenSlides>
  <MMClips>0</MMClips>
  <ScaleCrop>false</ScaleCrop>
  <HeadingPairs>
    <vt:vector size="6" baseType="variant">
      <vt:variant>
        <vt:lpstr>Gebruikte lettertypen</vt:lpstr>
      </vt:variant>
      <vt:variant>
        <vt:i4>10</vt:i4>
      </vt:variant>
      <vt:variant>
        <vt:lpstr>Thema</vt:lpstr>
      </vt:variant>
      <vt:variant>
        <vt:i4>7</vt:i4>
      </vt:variant>
      <vt:variant>
        <vt:lpstr>Diatitels</vt:lpstr>
      </vt:variant>
      <vt:variant>
        <vt:i4>55</vt:i4>
      </vt:variant>
    </vt:vector>
  </HeadingPairs>
  <TitlesOfParts>
    <vt:vector size="72" baseType="lpstr">
      <vt:lpstr>Arial</vt:lpstr>
      <vt:lpstr>Arial Black</vt:lpstr>
      <vt:lpstr>Arial Narrow</vt:lpstr>
      <vt:lpstr>Calibri</vt:lpstr>
      <vt:lpstr>Segoe UI</vt:lpstr>
      <vt:lpstr>Symbol</vt:lpstr>
      <vt:lpstr>Trebuchet MS</vt:lpstr>
      <vt:lpstr>verdana</vt:lpstr>
      <vt:lpstr>Wingdings</vt:lpstr>
      <vt:lpstr>WordVisi_MSFontService</vt:lpstr>
      <vt:lpstr>Titelpaginas</vt:lpstr>
      <vt:lpstr>Pagina-tekst+foto</vt:lpstr>
      <vt:lpstr>Tekstpagina-WIT</vt:lpstr>
      <vt:lpstr>Tekstpagina-groen</vt:lpstr>
      <vt:lpstr>Highlight-paginas</vt:lpstr>
      <vt:lpstr>Vervolgpagina-tekst+foto</vt:lpstr>
      <vt:lpstr>2_Titelpaginas</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 </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Josianne</dc:creator>
  <cp:lastModifiedBy>Geraldine Mabbe</cp:lastModifiedBy>
  <cp:revision>1</cp:revision>
  <cp:lastPrinted>2022-06-27T09:22:16Z</cp:lastPrinted>
  <dcterms:created xsi:type="dcterms:W3CDTF">2022-06-20T09:48:17Z</dcterms:created>
  <dcterms:modified xsi:type="dcterms:W3CDTF">2022-12-19T13:43:27Z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0x010100A9A582C26B18E74DA6F52D6C657F8B79</vt:lpwstr>
  </property>
</Properties>
</file>